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Resim" descr="ppt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CC6F-F0AD-4EB9-8CF0-0DFB58CB52C4}" type="datetimeFigureOut">
              <a:rPr lang="tr-TR" smtClean="0"/>
              <a:t>19.10.2016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BCF4-A087-471E-BF1C-EF9D6F3E6A4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/>
          <a:lstStyle/>
          <a:p>
            <a:r>
              <a:rPr lang="tr-TR" dirty="0" smtClean="0"/>
              <a:t>EMZİRME ÖYKÜSÜ NASIL ALINIR?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2290" name="Picture 2" descr="http://emzirmedanismanligi.com/images/1452276055re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5" y="2708920"/>
            <a:ext cx="561975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Hamilelik- doğum –ilk beslenme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tr-TR" dirty="0" smtClean="0"/>
              <a:t>Doğum öncesi bakım (Aldı/almadı)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Doğum (nerede oldu?)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Emzirme eğitimi yapıldı mı ?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Erken temas (1/2  -1 saat )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İlk emzirme zamanı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Anne bebek aynı odada</a:t>
            </a:r>
          </a:p>
        </p:txBody>
      </p:sp>
      <p:pic>
        <p:nvPicPr>
          <p:cNvPr id="22530" name="Picture 2" descr="http://alternatifanne.com/wp-content/uploads/2016/01/baby-372798_640-630x3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853531"/>
            <a:ext cx="4038600" cy="2019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Hamilelik- doğum –ilk beslenme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4572000" y="1844824"/>
            <a:ext cx="4038600" cy="3629000"/>
          </a:xfrm>
        </p:spPr>
        <p:txBody>
          <a:bodyPr>
            <a:normAutofit/>
          </a:bodyPr>
          <a:lstStyle/>
          <a:p>
            <a:r>
              <a:rPr lang="tr-TR" dirty="0" smtClean="0"/>
              <a:t>Emzirme öncesi beslenme</a:t>
            </a:r>
          </a:p>
          <a:p>
            <a:r>
              <a:rPr lang="tr-TR" dirty="0" smtClean="0"/>
              <a:t>Ne verildi</a:t>
            </a:r>
          </a:p>
          <a:p>
            <a:r>
              <a:rPr lang="tr-TR" dirty="0" smtClean="0"/>
              <a:t>Nasıl verildi</a:t>
            </a:r>
          </a:p>
          <a:p>
            <a:r>
              <a:rPr lang="tr-TR" dirty="0" smtClean="0"/>
              <a:t>Eşantiyon mama</a:t>
            </a:r>
          </a:p>
          <a:p>
            <a:r>
              <a:rPr lang="tr-TR" dirty="0" smtClean="0"/>
              <a:t>Doğum sonu emzirmeye yardım</a:t>
            </a:r>
          </a:p>
          <a:p>
            <a:endParaRPr lang="tr-TR" dirty="0"/>
          </a:p>
        </p:txBody>
      </p:sp>
      <p:pic>
        <p:nvPicPr>
          <p:cNvPr id="23554" name="Picture 2" descr="http://doulannesra.com/wp-content/uploads/2015/12/Dogum-Yazilari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2285"/>
          <a:stretch>
            <a:fillRect/>
          </a:stretch>
        </p:blipFill>
        <p:spPr bwMode="auto">
          <a:xfrm>
            <a:off x="611560" y="2070348"/>
            <a:ext cx="3388368" cy="2717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4.Annenin durumu ve aile planlaması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Yaşı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Sağlığı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Aile planlama yöntemi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Memenin durumu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Emzirmenin özendirilmesi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Alkol, sigara</a:t>
            </a:r>
            <a:endParaRPr lang="tr-TR" dirty="0"/>
          </a:p>
        </p:txBody>
      </p:sp>
      <p:pic>
        <p:nvPicPr>
          <p:cNvPr id="24578" name="Picture 2" descr="http://www.e-psikiyatri.com/wp-content/uploads/2012/06/dogu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34010"/>
          <a:stretch>
            <a:fillRect/>
          </a:stretch>
        </p:blipFill>
        <p:spPr bwMode="auto">
          <a:xfrm>
            <a:off x="4860032" y="2017973"/>
            <a:ext cx="3672408" cy="2822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5.Önceki çocukların beslenmesi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Önceki çocukların sayısı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Ne kadar emzirdi ?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Biberon kullandı mı?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Deneyimi 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İyi –kötü nedenler </a:t>
            </a:r>
          </a:p>
        </p:txBody>
      </p:sp>
      <p:pic>
        <p:nvPicPr>
          <p:cNvPr id="25604" name="Picture 4" descr="http://www.bebeimgeliyor.com/wp-content/uploads/2014/06/ham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3960702" cy="2973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6.Aile ve sosyal durum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 durumu</a:t>
            </a:r>
          </a:p>
          <a:p>
            <a:r>
              <a:rPr lang="tr-TR" dirty="0" smtClean="0"/>
              <a:t>Eğitim durumu</a:t>
            </a:r>
          </a:p>
          <a:p>
            <a:r>
              <a:rPr lang="tr-TR" dirty="0" smtClean="0"/>
              <a:t>Babanın emzirmeye karşı tutumu</a:t>
            </a:r>
          </a:p>
          <a:p>
            <a:r>
              <a:rPr lang="tr-TR" dirty="0" smtClean="0"/>
              <a:t>Ekonomik durum</a:t>
            </a:r>
          </a:p>
          <a:p>
            <a:r>
              <a:rPr lang="tr-TR" dirty="0" smtClean="0"/>
              <a:t>Diğer aile üyeleri ve emzirme</a:t>
            </a:r>
          </a:p>
          <a:p>
            <a:r>
              <a:rPr lang="tr-TR" dirty="0" smtClean="0"/>
              <a:t>Anneye yardım</a:t>
            </a:r>
            <a:endParaRPr lang="tr-TR" dirty="0"/>
          </a:p>
        </p:txBody>
      </p:sp>
      <p:pic>
        <p:nvPicPr>
          <p:cNvPr id="26626" name="Picture 2" descr="https://dogumdansonrasutizni.files.wordpress.com/2014/03/anne-bebek-calisan-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472005"/>
            <a:ext cx="4038600" cy="2782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blog.sehrincocukhali.com/wp-content/uploads/emzirme-sehrincocukha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764704"/>
            <a:ext cx="7620000" cy="5067301"/>
          </a:xfrm>
          <a:prstGeom prst="rect">
            <a:avLst/>
          </a:prstGeom>
          <a:noFill/>
        </p:spPr>
      </p:pic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Emzirme öyküsü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Annenin ve bebeğin adını kullanın</a:t>
            </a:r>
          </a:p>
          <a:p>
            <a:r>
              <a:rPr lang="tr-TR" dirty="0" smtClean="0"/>
              <a:t>Kendince nelerin önemli olduğunu hissediyorsa size anlatmasına izin verin</a:t>
            </a:r>
          </a:p>
          <a:p>
            <a:r>
              <a:rPr lang="tr-TR" dirty="0" smtClean="0"/>
              <a:t>Dinleme ve öğrenme becerilerini kullanın </a:t>
            </a:r>
          </a:p>
          <a:p>
            <a:r>
              <a:rPr lang="tr-TR" dirty="0" smtClean="0"/>
              <a:t>Bebeğin büyüme eğrisini kontrol edin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Emzirme öyküsü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Eleştiren bir davranışta olmamaya dikkat edin</a:t>
            </a:r>
          </a:p>
          <a:p>
            <a:r>
              <a:rPr lang="tr-TR" dirty="0" smtClean="0"/>
              <a:t>Özgüven ve destek becerilerini kullanın, doğru yaptıkları için övün </a:t>
            </a:r>
          </a:p>
          <a:p>
            <a:r>
              <a:rPr lang="tr-TR" dirty="0" smtClean="0"/>
              <a:t>Soruları tekrarlamamaya çalışın</a:t>
            </a:r>
          </a:p>
          <a:p>
            <a:r>
              <a:rPr lang="tr-TR" dirty="0" smtClean="0"/>
              <a:t>Size en önemli ipuçlarını sağlayacak soruları sorun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/>
              <a:t>Daha zor ve duygusal konularda bilgi edinmek için zaman ayırın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075240" cy="4608512"/>
          </a:xfrm>
        </p:spPr>
        <p:txBody>
          <a:bodyPr>
            <a:normAutofit/>
          </a:bodyPr>
          <a:lstStyle/>
          <a:p>
            <a:r>
              <a:rPr lang="tr-TR" dirty="0" smtClean="0"/>
              <a:t>Emzirmeyi gerçekten istiyor mu?</a:t>
            </a:r>
          </a:p>
          <a:p>
            <a:r>
              <a:rPr lang="tr-TR" dirty="0" smtClean="0"/>
              <a:t>Planlanmış gebelik mi?</a:t>
            </a:r>
          </a:p>
          <a:p>
            <a:r>
              <a:rPr lang="tr-TR" dirty="0" smtClean="0"/>
              <a:t>Bebeğin babası, kayınvalidesi neler söylüyor?</a:t>
            </a:r>
          </a:p>
          <a:p>
            <a:r>
              <a:rPr lang="tr-TR" dirty="0" smtClean="0"/>
              <a:t>Bebeğin cinsiyetinden memnun mu?</a:t>
            </a:r>
          </a:p>
          <a:p>
            <a:endParaRPr lang="tr-TR" dirty="0"/>
          </a:p>
        </p:txBody>
      </p:sp>
      <p:pic>
        <p:nvPicPr>
          <p:cNvPr id="16386" name="Picture 2" descr="emzirme danışmanlık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8063" y="4509120"/>
            <a:ext cx="4827874" cy="1588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Bazen</a:t>
            </a:r>
            <a:endParaRPr lang="tr-TR" dirty="0"/>
          </a:p>
        </p:txBody>
      </p:sp>
      <p:pic>
        <p:nvPicPr>
          <p:cNvPr id="17410" name="Picture 2" descr="http://jinekoloji.com/wp-content/uploads/2015/11/emziren-anne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5449835" cy="3938414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09120" y="1628800"/>
            <a:ext cx="458336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dirty="0" smtClean="0"/>
              <a:t>Kendiliğinden anlatırlar,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Duygularınızı anlıyorum dediğinizde,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Bazen ilişki kurmak zaman alır,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Rahat konuşamıyorsa bekleyin, 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Daha sonra tekrar deneyin.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Emzirme öykü formu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1. Bebeğin şimdiki beslenmesi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dirty="0" smtClean="0"/>
              <a:t>Emzirme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Emzirme sıklığı (Gündüz – Gece)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Öğün süresi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İki öğün arasındaki en uzun süre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Tek meme veya her ikisi</a:t>
            </a:r>
          </a:p>
        </p:txBody>
      </p:sp>
      <p:pic>
        <p:nvPicPr>
          <p:cNvPr id="5" name="Picture 9" descr="DSC039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hurriyetaile.com/userfiles/images/bebek-emzirme-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51230"/>
            <a:ext cx="4038600" cy="3023902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Bebeğin şimdiki beslenmesi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39952" y="1556792"/>
            <a:ext cx="4038600" cy="4525963"/>
          </a:xfrm>
        </p:spPr>
        <p:txBody>
          <a:bodyPr>
            <a:normAutofit/>
          </a:bodyPr>
          <a:lstStyle/>
          <a:p>
            <a:r>
              <a:rPr lang="tr-TR" sz="3200" dirty="0" smtClean="0"/>
              <a:t>Ek besinler</a:t>
            </a:r>
          </a:p>
          <a:p>
            <a:r>
              <a:rPr lang="tr-TR" sz="3200" dirty="0" smtClean="0"/>
              <a:t>Emzik </a:t>
            </a:r>
          </a:p>
          <a:p>
            <a:r>
              <a:rPr lang="tr-TR" sz="3200" dirty="0" smtClean="0"/>
              <a:t>Su</a:t>
            </a:r>
          </a:p>
          <a:p>
            <a:r>
              <a:rPr lang="tr-TR" sz="3200" dirty="0" smtClean="0"/>
              <a:t>Ne zaman başlandı</a:t>
            </a:r>
          </a:p>
          <a:p>
            <a:r>
              <a:rPr lang="tr-TR" sz="3200" dirty="0" smtClean="0"/>
              <a:t>Ne kadar</a:t>
            </a:r>
          </a:p>
          <a:p>
            <a:r>
              <a:rPr lang="tr-TR" sz="3200" dirty="0" smtClean="0"/>
              <a:t>Nasıl veriliyor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 . Bebeğin sağlığı ve davranışları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tr-TR" dirty="0" smtClean="0"/>
              <a:t>Doğum tartısı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Şimdiki tartısı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Büyüme eğrisi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Prematüre veya ikiz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İdrara (günde 6 defadan az/çok)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Dışkı (yumuşak,sarı; sıklığı)</a:t>
            </a:r>
          </a:p>
        </p:txBody>
      </p:sp>
      <p:pic>
        <p:nvPicPr>
          <p:cNvPr id="18436" name="Picture 4" descr="http://www.eurostargym.com/boyuzatma/Novo%20Nordisk%20T%C3%BCrkiye%20-%20%C3%87ocuklarda%20B%C3%BCy%C3%BCme%20Gerili%C4%9Fi_dosyalar/clip_image0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988840"/>
            <a:ext cx="4038914" cy="3608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 . Bebeğin sağlığı ve davranışları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Beslenme davranışı (Kusma, iştah)</a:t>
            </a:r>
          </a:p>
          <a:p>
            <a:r>
              <a:rPr lang="tr-TR" sz="3200" dirty="0" smtClean="0"/>
              <a:t>Uyku davranışı</a:t>
            </a:r>
          </a:p>
          <a:p>
            <a:r>
              <a:rPr lang="tr-TR" sz="3200" dirty="0" smtClean="0"/>
              <a:t>Hastalıklar</a:t>
            </a:r>
          </a:p>
          <a:p>
            <a:r>
              <a:rPr lang="tr-TR" sz="3200" dirty="0" smtClean="0"/>
              <a:t>Anomaliler</a:t>
            </a:r>
          </a:p>
        </p:txBody>
      </p:sp>
      <p:pic>
        <p:nvPicPr>
          <p:cNvPr id="21506" name="Picture 2" descr="http://3.bp.blogspot.com/-s9nbIzFWQHA/Vie9lUqundI/AAAAAAAAArQ/tsu1CySa9kc/s320/ebe%2Bbeb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24112"/>
            <a:ext cx="3048000" cy="200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314</Words>
  <Application>Microsoft Office PowerPoint</Application>
  <PresentationFormat>Ekran Gösterisi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EMZİRME ÖYKÜSÜ NASIL ALINIR?</vt:lpstr>
      <vt:lpstr>Emzirme öyküsü</vt:lpstr>
      <vt:lpstr>Emzirme öyküsü</vt:lpstr>
      <vt:lpstr>Daha zor ve duygusal konularda bilgi edinmek için zaman ayırın</vt:lpstr>
      <vt:lpstr>Bazen</vt:lpstr>
      <vt:lpstr>Emzirme öykü formu 1. Bebeğin şimdiki beslenmesi</vt:lpstr>
      <vt:lpstr>1. Bebeğin şimdiki beslenmesi</vt:lpstr>
      <vt:lpstr>2 . Bebeğin sağlığı ve davranışları</vt:lpstr>
      <vt:lpstr>2 . Bebeğin sağlığı ve davranışları</vt:lpstr>
      <vt:lpstr>3. Hamilelik- doğum –ilk beslenme</vt:lpstr>
      <vt:lpstr>3. Hamilelik- doğum –ilk beslenme</vt:lpstr>
      <vt:lpstr>4.Annenin durumu ve aile planlaması</vt:lpstr>
      <vt:lpstr>5.Önceki çocukların beslenmesi</vt:lpstr>
      <vt:lpstr>6.Aile ve sosyal durum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EMZİRME ÖYKÜSÜ NASIL ALINIR?</dc:title>
  <dc:creator>basak.tezel</dc:creator>
  <cp:lastModifiedBy>melek</cp:lastModifiedBy>
  <cp:revision>5</cp:revision>
  <dcterms:created xsi:type="dcterms:W3CDTF">2016-01-29T14:12:05Z</dcterms:created>
  <dcterms:modified xsi:type="dcterms:W3CDTF">2016-10-19T07:01:25Z</dcterms:modified>
</cp:coreProperties>
</file>