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99" r:id="rId17"/>
    <p:sldId id="273" r:id="rId18"/>
    <p:sldId id="274" r:id="rId19"/>
    <p:sldId id="275" r:id="rId20"/>
    <p:sldId id="277" r:id="rId21"/>
    <p:sldId id="278" r:id="rId22"/>
    <p:sldId id="280" r:id="rId23"/>
    <p:sldId id="281" r:id="rId24"/>
    <p:sldId id="292" r:id="rId25"/>
    <p:sldId id="282" r:id="rId26"/>
    <p:sldId id="283" r:id="rId27"/>
    <p:sldId id="284" r:id="rId28"/>
    <p:sldId id="285" r:id="rId29"/>
    <p:sldId id="286" r:id="rId30"/>
    <p:sldId id="287" r:id="rId31"/>
    <p:sldId id="288" r:id="rId32"/>
    <p:sldId id="289" r:id="rId33"/>
    <p:sldId id="290" r:id="rId34"/>
    <p:sldId id="291" r:id="rId35"/>
    <p:sldId id="298"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8" d="100"/>
          <a:sy n="78" d="100"/>
        </p:scale>
        <p:origin x="-114"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C7BBE-0FC7-4316-B090-AEAF2F9A5CE2}"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tr-TR"/>
        </a:p>
      </dgm:t>
    </dgm:pt>
    <dgm:pt modelId="{391E04F7-AA8D-4BB3-8110-AACD30119BD0}">
      <dgm:prSet/>
      <dgm:spPr/>
      <dgm:t>
        <a:bodyPr/>
        <a:lstStyle/>
        <a:p>
          <a:pPr rtl="0"/>
          <a:r>
            <a:rPr lang="tr-TR"/>
            <a:t>Televizyon ve radyo reklamları</a:t>
          </a:r>
        </a:p>
      </dgm:t>
    </dgm:pt>
    <dgm:pt modelId="{EE2F4F2D-DCCF-4856-A24A-9DD56685C335}" type="parTrans" cxnId="{EB351EBE-0F7C-4794-B7D2-39A4023A69EE}">
      <dgm:prSet/>
      <dgm:spPr/>
      <dgm:t>
        <a:bodyPr/>
        <a:lstStyle/>
        <a:p>
          <a:endParaRPr lang="tr-TR"/>
        </a:p>
      </dgm:t>
    </dgm:pt>
    <dgm:pt modelId="{16DA104F-B519-4093-9430-82F3B6F460A4}" type="sibTrans" cxnId="{EB351EBE-0F7C-4794-B7D2-39A4023A69EE}">
      <dgm:prSet/>
      <dgm:spPr/>
      <dgm:t>
        <a:bodyPr/>
        <a:lstStyle/>
        <a:p>
          <a:endParaRPr lang="tr-TR"/>
        </a:p>
      </dgm:t>
    </dgm:pt>
    <dgm:pt modelId="{C651FE05-D2A6-4744-BC59-7E451C64D895}">
      <dgm:prSet/>
      <dgm:spPr/>
      <dgm:t>
        <a:bodyPr/>
        <a:lstStyle/>
        <a:p>
          <a:pPr rtl="0"/>
          <a:r>
            <a:rPr lang="tr-TR"/>
            <a:t>Gazete ve dergilerdeki reklamlar</a:t>
          </a:r>
        </a:p>
      </dgm:t>
    </dgm:pt>
    <dgm:pt modelId="{506D0499-AAD0-4BA0-AB71-502C2F872BDC}" type="parTrans" cxnId="{76462572-5B40-4448-AB4D-B8457E86E368}">
      <dgm:prSet/>
      <dgm:spPr/>
      <dgm:t>
        <a:bodyPr/>
        <a:lstStyle/>
        <a:p>
          <a:endParaRPr lang="tr-TR"/>
        </a:p>
      </dgm:t>
    </dgm:pt>
    <dgm:pt modelId="{B474C16F-480C-410B-9310-897C48A6F279}" type="sibTrans" cxnId="{76462572-5B40-4448-AB4D-B8457E86E368}">
      <dgm:prSet/>
      <dgm:spPr/>
      <dgm:t>
        <a:bodyPr/>
        <a:lstStyle/>
        <a:p>
          <a:endParaRPr lang="tr-TR"/>
        </a:p>
      </dgm:t>
    </dgm:pt>
    <dgm:pt modelId="{1C82D11F-D536-479A-A194-6944E846E10D}">
      <dgm:prSet/>
      <dgm:spPr/>
      <dgm:t>
        <a:bodyPr/>
        <a:lstStyle/>
        <a:p>
          <a:pPr rtl="0"/>
          <a:r>
            <a:rPr lang="tr-TR"/>
            <a:t>Bill board reklamları</a:t>
          </a:r>
        </a:p>
      </dgm:t>
    </dgm:pt>
    <dgm:pt modelId="{602C6DCA-AC88-4CC5-9982-5C971727B346}" type="parTrans" cxnId="{1123B123-F542-4729-939C-1AA228C66DA1}">
      <dgm:prSet/>
      <dgm:spPr/>
      <dgm:t>
        <a:bodyPr/>
        <a:lstStyle/>
        <a:p>
          <a:endParaRPr lang="tr-TR"/>
        </a:p>
      </dgm:t>
    </dgm:pt>
    <dgm:pt modelId="{42A1A148-CF53-4F31-A1B1-1188F9221BD8}" type="sibTrans" cxnId="{1123B123-F542-4729-939C-1AA228C66DA1}">
      <dgm:prSet/>
      <dgm:spPr/>
      <dgm:t>
        <a:bodyPr/>
        <a:lstStyle/>
        <a:p>
          <a:endParaRPr lang="tr-TR"/>
        </a:p>
      </dgm:t>
    </dgm:pt>
    <dgm:pt modelId="{ABB4859B-B870-44A4-9A81-404B1579306C}">
      <dgm:prSet/>
      <dgm:spPr/>
      <dgm:t>
        <a:bodyPr/>
        <a:lstStyle/>
        <a:p>
          <a:pPr rtl="0"/>
          <a:r>
            <a:rPr lang="tr-TR"/>
            <a:t>Web siteleri</a:t>
          </a:r>
        </a:p>
      </dgm:t>
    </dgm:pt>
    <dgm:pt modelId="{2CC2A667-888C-450E-B0B1-D6229696A2D0}" type="parTrans" cxnId="{5C608811-9E5D-4D49-B9A6-AB9B9CD3826B}">
      <dgm:prSet/>
      <dgm:spPr/>
      <dgm:t>
        <a:bodyPr/>
        <a:lstStyle/>
        <a:p>
          <a:endParaRPr lang="tr-TR"/>
        </a:p>
      </dgm:t>
    </dgm:pt>
    <dgm:pt modelId="{E38FD8E7-FBDB-47F3-ADDE-EE47E4855E5E}" type="sibTrans" cxnId="{5C608811-9E5D-4D49-B9A6-AB9B9CD3826B}">
      <dgm:prSet/>
      <dgm:spPr/>
      <dgm:t>
        <a:bodyPr/>
        <a:lstStyle/>
        <a:p>
          <a:endParaRPr lang="tr-TR"/>
        </a:p>
      </dgm:t>
    </dgm:pt>
    <dgm:pt modelId="{FAAF5559-D440-4506-AB77-B779A6052204}">
      <dgm:prSet/>
      <dgm:spPr/>
      <dgm:t>
        <a:bodyPr/>
        <a:lstStyle/>
        <a:p>
          <a:pPr rtl="0"/>
          <a:r>
            <a:rPr lang="tr-TR"/>
            <a:t>Özel fırsatlar</a:t>
          </a:r>
        </a:p>
      </dgm:t>
    </dgm:pt>
    <dgm:pt modelId="{4E603511-2A33-4A8B-AE2B-7B17FC3DA433}" type="parTrans" cxnId="{19E6417F-FECE-4C28-BBA7-C23DE689687E}">
      <dgm:prSet/>
      <dgm:spPr/>
      <dgm:t>
        <a:bodyPr/>
        <a:lstStyle/>
        <a:p>
          <a:endParaRPr lang="tr-TR"/>
        </a:p>
      </dgm:t>
    </dgm:pt>
    <dgm:pt modelId="{9AEDB9FF-E474-484C-B355-04812C95D6B6}" type="sibTrans" cxnId="{19E6417F-FECE-4C28-BBA7-C23DE689687E}">
      <dgm:prSet/>
      <dgm:spPr/>
      <dgm:t>
        <a:bodyPr/>
        <a:lstStyle/>
        <a:p>
          <a:endParaRPr lang="tr-TR"/>
        </a:p>
      </dgm:t>
    </dgm:pt>
    <dgm:pt modelId="{2FF80844-1B54-4F41-BFC9-7068507C8090}">
      <dgm:prSet/>
      <dgm:spPr/>
      <dgm:t>
        <a:bodyPr/>
        <a:lstStyle/>
        <a:p>
          <a:pPr rtl="0"/>
          <a:r>
            <a:rPr lang="tr-TR"/>
            <a:t>İndirimli fiyatlar</a:t>
          </a:r>
        </a:p>
      </dgm:t>
    </dgm:pt>
    <dgm:pt modelId="{CD358481-1445-4F2E-803D-059D3119B492}" type="parTrans" cxnId="{E16E0AB3-014D-4D4D-B1F1-54585AF96BFC}">
      <dgm:prSet/>
      <dgm:spPr/>
      <dgm:t>
        <a:bodyPr/>
        <a:lstStyle/>
        <a:p>
          <a:endParaRPr lang="tr-TR"/>
        </a:p>
      </dgm:t>
    </dgm:pt>
    <dgm:pt modelId="{A79AA73D-714E-45EE-A44B-60F542255828}" type="sibTrans" cxnId="{E16E0AB3-014D-4D4D-B1F1-54585AF96BFC}">
      <dgm:prSet/>
      <dgm:spPr/>
      <dgm:t>
        <a:bodyPr/>
        <a:lstStyle/>
        <a:p>
          <a:endParaRPr lang="tr-TR"/>
        </a:p>
      </dgm:t>
    </dgm:pt>
    <dgm:pt modelId="{7506A1C1-A16A-4557-8160-A4106D3066A7}">
      <dgm:prSet/>
      <dgm:spPr/>
      <dgm:t>
        <a:bodyPr/>
        <a:lstStyle/>
        <a:p>
          <a:pPr rtl="0"/>
          <a:r>
            <a:rPr lang="tr-TR"/>
            <a:t>Gebe kadınlar ve anneler için gönderiler</a:t>
          </a:r>
        </a:p>
      </dgm:t>
    </dgm:pt>
    <dgm:pt modelId="{DE1A6926-AB12-4C90-BF68-3A16FF3F7DB6}" type="parTrans" cxnId="{52A8EF20-4493-438C-B970-881055B95C1C}">
      <dgm:prSet/>
      <dgm:spPr/>
      <dgm:t>
        <a:bodyPr/>
        <a:lstStyle/>
        <a:p>
          <a:endParaRPr lang="tr-TR"/>
        </a:p>
      </dgm:t>
    </dgm:pt>
    <dgm:pt modelId="{DC06CD8C-DD89-4A05-BF08-A644AF1D963E}" type="sibTrans" cxnId="{52A8EF20-4493-438C-B970-881055B95C1C}">
      <dgm:prSet/>
      <dgm:spPr/>
      <dgm:t>
        <a:bodyPr/>
        <a:lstStyle/>
        <a:p>
          <a:endParaRPr lang="tr-TR"/>
        </a:p>
      </dgm:t>
    </dgm:pt>
    <dgm:pt modelId="{677854DD-5530-43BA-823C-8CA6E6911D17}">
      <dgm:prSet/>
      <dgm:spPr/>
      <dgm:t>
        <a:bodyPr/>
        <a:lstStyle/>
        <a:p>
          <a:endParaRPr lang="tr-TR"/>
        </a:p>
      </dgm:t>
    </dgm:pt>
    <dgm:pt modelId="{D62D42E6-B803-4AB8-92C6-830974B83EBB}" type="parTrans" cxnId="{1F352E63-F428-4596-B5E5-8DBE9E4F278A}">
      <dgm:prSet/>
      <dgm:spPr/>
      <dgm:t>
        <a:bodyPr/>
        <a:lstStyle/>
        <a:p>
          <a:endParaRPr lang="tr-TR"/>
        </a:p>
      </dgm:t>
    </dgm:pt>
    <dgm:pt modelId="{CA8A48BA-A0F9-4BAC-82BE-A25555915C08}" type="sibTrans" cxnId="{1F352E63-F428-4596-B5E5-8DBE9E4F278A}">
      <dgm:prSet/>
      <dgm:spPr/>
      <dgm:t>
        <a:bodyPr/>
        <a:lstStyle/>
        <a:p>
          <a:endParaRPr lang="tr-TR"/>
        </a:p>
      </dgm:t>
    </dgm:pt>
    <dgm:pt modelId="{F8EDF8EB-A8FD-4999-A1C8-7AE7D2A4FAD7}">
      <dgm:prSet/>
      <dgm:spPr/>
      <dgm:t>
        <a:bodyPr/>
        <a:lstStyle/>
        <a:p>
          <a:endParaRPr lang="tr-TR"/>
        </a:p>
      </dgm:t>
    </dgm:pt>
    <dgm:pt modelId="{1F2CBE98-D3AF-49A0-8A9C-EF87BD0B7FCE}" type="parTrans" cxnId="{0FA17BC5-21DA-4D77-9932-79A1BDA81E7C}">
      <dgm:prSet/>
      <dgm:spPr/>
      <dgm:t>
        <a:bodyPr/>
        <a:lstStyle/>
        <a:p>
          <a:endParaRPr lang="tr-TR"/>
        </a:p>
      </dgm:t>
    </dgm:pt>
    <dgm:pt modelId="{A28688F4-18B8-4FEC-BC4C-A7655C0BE4F3}" type="sibTrans" cxnId="{0FA17BC5-21DA-4D77-9932-79A1BDA81E7C}">
      <dgm:prSet/>
      <dgm:spPr/>
      <dgm:t>
        <a:bodyPr/>
        <a:lstStyle/>
        <a:p>
          <a:endParaRPr lang="tr-TR"/>
        </a:p>
      </dgm:t>
    </dgm:pt>
    <dgm:pt modelId="{DD7F9537-488E-459B-91CA-68066F1545EF}">
      <dgm:prSet/>
      <dgm:spPr/>
      <dgm:t>
        <a:bodyPr/>
        <a:lstStyle/>
        <a:p>
          <a:endParaRPr lang="tr-TR"/>
        </a:p>
      </dgm:t>
    </dgm:pt>
    <dgm:pt modelId="{6EF219CA-A210-404F-8043-A06F5D2C74DA}" type="parTrans" cxnId="{349F5027-BF5B-482B-A1E5-7519D3F11408}">
      <dgm:prSet/>
      <dgm:spPr/>
      <dgm:t>
        <a:bodyPr/>
        <a:lstStyle/>
        <a:p>
          <a:endParaRPr lang="tr-TR"/>
        </a:p>
      </dgm:t>
    </dgm:pt>
    <dgm:pt modelId="{4C67E632-74D1-4C3E-A65D-6DCB3E317C8E}" type="sibTrans" cxnId="{349F5027-BF5B-482B-A1E5-7519D3F11408}">
      <dgm:prSet/>
      <dgm:spPr/>
      <dgm:t>
        <a:bodyPr/>
        <a:lstStyle/>
        <a:p>
          <a:endParaRPr lang="tr-TR"/>
        </a:p>
      </dgm:t>
    </dgm:pt>
    <dgm:pt modelId="{4CC8DD93-8048-41FB-BE48-2B8093606902}">
      <dgm:prSet/>
      <dgm:spPr/>
      <dgm:t>
        <a:bodyPr/>
        <a:lstStyle/>
        <a:p>
          <a:endParaRPr lang="tr-TR"/>
        </a:p>
      </dgm:t>
    </dgm:pt>
    <dgm:pt modelId="{1DC5C71C-A681-41BD-A584-EC46D7ACF985}" type="parTrans" cxnId="{58644ACA-5A2C-4AFD-8DE3-D767726FA53A}">
      <dgm:prSet/>
      <dgm:spPr/>
      <dgm:t>
        <a:bodyPr/>
        <a:lstStyle/>
        <a:p>
          <a:endParaRPr lang="tr-TR"/>
        </a:p>
      </dgm:t>
    </dgm:pt>
    <dgm:pt modelId="{80C9D3EF-68EA-4366-94EA-CF5B0DCC2F3E}" type="sibTrans" cxnId="{58644ACA-5A2C-4AFD-8DE3-D767726FA53A}">
      <dgm:prSet/>
      <dgm:spPr/>
      <dgm:t>
        <a:bodyPr/>
        <a:lstStyle/>
        <a:p>
          <a:endParaRPr lang="tr-TR"/>
        </a:p>
      </dgm:t>
    </dgm:pt>
    <dgm:pt modelId="{1A785238-B393-43E8-8984-42F63B95B05F}">
      <dgm:prSet/>
      <dgm:spPr/>
      <dgm:t>
        <a:bodyPr/>
        <a:lstStyle/>
        <a:p>
          <a:endParaRPr lang="tr-TR"/>
        </a:p>
      </dgm:t>
    </dgm:pt>
    <dgm:pt modelId="{E5A1CA33-992B-4365-A0C9-390834B2D3D6}" type="parTrans" cxnId="{91753727-2C56-4255-B0F1-2DD2F1DA266F}">
      <dgm:prSet/>
      <dgm:spPr/>
      <dgm:t>
        <a:bodyPr/>
        <a:lstStyle/>
        <a:p>
          <a:endParaRPr lang="tr-TR"/>
        </a:p>
      </dgm:t>
    </dgm:pt>
    <dgm:pt modelId="{87DFC465-43A2-4A26-9E87-FC1F3A9F22F6}" type="sibTrans" cxnId="{91753727-2C56-4255-B0F1-2DD2F1DA266F}">
      <dgm:prSet/>
      <dgm:spPr/>
      <dgm:t>
        <a:bodyPr/>
        <a:lstStyle/>
        <a:p>
          <a:endParaRPr lang="tr-TR"/>
        </a:p>
      </dgm:t>
    </dgm:pt>
    <dgm:pt modelId="{62FD9ABE-055B-49E4-BD06-B59D625BF240}">
      <dgm:prSet/>
      <dgm:spPr/>
      <dgm:t>
        <a:bodyPr/>
        <a:lstStyle/>
        <a:p>
          <a:endParaRPr lang="tr-TR"/>
        </a:p>
      </dgm:t>
    </dgm:pt>
    <dgm:pt modelId="{A8D6814E-E4D8-4004-A22F-69CF8EC79B26}" type="parTrans" cxnId="{A7112CE3-0151-4E0B-B2C8-80A5A175F96D}">
      <dgm:prSet/>
      <dgm:spPr/>
      <dgm:t>
        <a:bodyPr/>
        <a:lstStyle/>
        <a:p>
          <a:endParaRPr lang="tr-TR"/>
        </a:p>
      </dgm:t>
    </dgm:pt>
    <dgm:pt modelId="{3A6FDB66-162A-4963-B93F-06D8998B5412}" type="sibTrans" cxnId="{A7112CE3-0151-4E0B-B2C8-80A5A175F96D}">
      <dgm:prSet/>
      <dgm:spPr/>
      <dgm:t>
        <a:bodyPr/>
        <a:lstStyle/>
        <a:p>
          <a:endParaRPr lang="tr-TR"/>
        </a:p>
      </dgm:t>
    </dgm:pt>
    <dgm:pt modelId="{FA3D5B8B-D49F-4501-9986-8E656E49CA2D}" type="pres">
      <dgm:prSet presAssocID="{F35C7BBE-0FC7-4316-B090-AEAF2F9A5CE2}" presName="compositeShape" presStyleCnt="0">
        <dgm:presLayoutVars>
          <dgm:chMax val="7"/>
          <dgm:dir/>
          <dgm:resizeHandles val="exact"/>
        </dgm:presLayoutVars>
      </dgm:prSet>
      <dgm:spPr/>
      <dgm:t>
        <a:bodyPr/>
        <a:lstStyle/>
        <a:p>
          <a:endParaRPr lang="tr-TR"/>
        </a:p>
      </dgm:t>
    </dgm:pt>
    <dgm:pt modelId="{43D71AE6-9DFF-4197-A0AD-25EB58ACD578}" type="pres">
      <dgm:prSet presAssocID="{391E04F7-AA8D-4BB3-8110-AACD30119BD0}" presName="circ1" presStyleLbl="vennNode1" presStyleIdx="0" presStyleCnt="7"/>
      <dgm:spPr/>
    </dgm:pt>
    <dgm:pt modelId="{4A59EB23-B3D7-4AA8-836B-402EFCF1F4FA}" type="pres">
      <dgm:prSet presAssocID="{391E04F7-AA8D-4BB3-8110-AACD30119BD0}" presName="circ1Tx" presStyleLbl="revTx" presStyleIdx="0" presStyleCnt="0">
        <dgm:presLayoutVars>
          <dgm:chMax val="0"/>
          <dgm:chPref val="0"/>
          <dgm:bulletEnabled val="1"/>
        </dgm:presLayoutVars>
      </dgm:prSet>
      <dgm:spPr/>
      <dgm:t>
        <a:bodyPr/>
        <a:lstStyle/>
        <a:p>
          <a:endParaRPr lang="tr-TR"/>
        </a:p>
      </dgm:t>
    </dgm:pt>
    <dgm:pt modelId="{D06DFA48-48B8-43A2-ACCA-F5B674F76C25}" type="pres">
      <dgm:prSet presAssocID="{C651FE05-D2A6-4744-BC59-7E451C64D895}" presName="circ2" presStyleLbl="vennNode1" presStyleIdx="1" presStyleCnt="7"/>
      <dgm:spPr/>
    </dgm:pt>
    <dgm:pt modelId="{50C3BB7F-1730-4570-AE34-5A9C5DC45C9C}" type="pres">
      <dgm:prSet presAssocID="{C651FE05-D2A6-4744-BC59-7E451C64D895}" presName="circ2Tx" presStyleLbl="revTx" presStyleIdx="0" presStyleCnt="0">
        <dgm:presLayoutVars>
          <dgm:chMax val="0"/>
          <dgm:chPref val="0"/>
          <dgm:bulletEnabled val="1"/>
        </dgm:presLayoutVars>
      </dgm:prSet>
      <dgm:spPr/>
      <dgm:t>
        <a:bodyPr/>
        <a:lstStyle/>
        <a:p>
          <a:endParaRPr lang="tr-TR"/>
        </a:p>
      </dgm:t>
    </dgm:pt>
    <dgm:pt modelId="{7F0518D0-B46E-43D9-ACBC-EC5B178C07A7}" type="pres">
      <dgm:prSet presAssocID="{1C82D11F-D536-479A-A194-6944E846E10D}" presName="circ3" presStyleLbl="vennNode1" presStyleIdx="2" presStyleCnt="7"/>
      <dgm:spPr/>
    </dgm:pt>
    <dgm:pt modelId="{8DEFBAE0-1630-4727-B9DB-BDA46E04EFB6}" type="pres">
      <dgm:prSet presAssocID="{1C82D11F-D536-479A-A194-6944E846E10D}" presName="circ3Tx" presStyleLbl="revTx" presStyleIdx="0" presStyleCnt="0">
        <dgm:presLayoutVars>
          <dgm:chMax val="0"/>
          <dgm:chPref val="0"/>
          <dgm:bulletEnabled val="1"/>
        </dgm:presLayoutVars>
      </dgm:prSet>
      <dgm:spPr/>
      <dgm:t>
        <a:bodyPr/>
        <a:lstStyle/>
        <a:p>
          <a:endParaRPr lang="tr-TR"/>
        </a:p>
      </dgm:t>
    </dgm:pt>
    <dgm:pt modelId="{540FC108-FD43-497D-9FB4-5D0F5724EC46}" type="pres">
      <dgm:prSet presAssocID="{ABB4859B-B870-44A4-9A81-404B1579306C}" presName="circ4" presStyleLbl="vennNode1" presStyleIdx="3" presStyleCnt="7"/>
      <dgm:spPr/>
    </dgm:pt>
    <dgm:pt modelId="{393C8BF7-F07D-411F-852A-8B7BEF8853A3}" type="pres">
      <dgm:prSet presAssocID="{ABB4859B-B870-44A4-9A81-404B1579306C}" presName="circ4Tx" presStyleLbl="revTx" presStyleIdx="0" presStyleCnt="0">
        <dgm:presLayoutVars>
          <dgm:chMax val="0"/>
          <dgm:chPref val="0"/>
          <dgm:bulletEnabled val="1"/>
        </dgm:presLayoutVars>
      </dgm:prSet>
      <dgm:spPr/>
      <dgm:t>
        <a:bodyPr/>
        <a:lstStyle/>
        <a:p>
          <a:endParaRPr lang="tr-TR"/>
        </a:p>
      </dgm:t>
    </dgm:pt>
    <dgm:pt modelId="{236F86BC-DA87-4FBC-ABE6-22F212C306B2}" type="pres">
      <dgm:prSet presAssocID="{FAAF5559-D440-4506-AB77-B779A6052204}" presName="circ5" presStyleLbl="vennNode1" presStyleIdx="4" presStyleCnt="7"/>
      <dgm:spPr/>
    </dgm:pt>
    <dgm:pt modelId="{E961F418-9A2F-430B-92A0-AA2B9737A15A}" type="pres">
      <dgm:prSet presAssocID="{FAAF5559-D440-4506-AB77-B779A6052204}" presName="circ5Tx" presStyleLbl="revTx" presStyleIdx="0" presStyleCnt="0">
        <dgm:presLayoutVars>
          <dgm:chMax val="0"/>
          <dgm:chPref val="0"/>
          <dgm:bulletEnabled val="1"/>
        </dgm:presLayoutVars>
      </dgm:prSet>
      <dgm:spPr/>
      <dgm:t>
        <a:bodyPr/>
        <a:lstStyle/>
        <a:p>
          <a:endParaRPr lang="tr-TR"/>
        </a:p>
      </dgm:t>
    </dgm:pt>
    <dgm:pt modelId="{A8FDD409-4B76-4C3E-AFE8-5280AAB50777}" type="pres">
      <dgm:prSet presAssocID="{2FF80844-1B54-4F41-BFC9-7068507C8090}" presName="circ6" presStyleLbl="vennNode1" presStyleIdx="5" presStyleCnt="7"/>
      <dgm:spPr/>
    </dgm:pt>
    <dgm:pt modelId="{6DEC4254-33FE-4960-83E4-299E791CA56D}" type="pres">
      <dgm:prSet presAssocID="{2FF80844-1B54-4F41-BFC9-7068507C8090}" presName="circ6Tx" presStyleLbl="revTx" presStyleIdx="0" presStyleCnt="0">
        <dgm:presLayoutVars>
          <dgm:chMax val="0"/>
          <dgm:chPref val="0"/>
          <dgm:bulletEnabled val="1"/>
        </dgm:presLayoutVars>
      </dgm:prSet>
      <dgm:spPr/>
      <dgm:t>
        <a:bodyPr/>
        <a:lstStyle/>
        <a:p>
          <a:endParaRPr lang="tr-TR"/>
        </a:p>
      </dgm:t>
    </dgm:pt>
    <dgm:pt modelId="{4D41637E-F061-4A7C-BD57-69F8A8DF348A}" type="pres">
      <dgm:prSet presAssocID="{7506A1C1-A16A-4557-8160-A4106D3066A7}" presName="circ7" presStyleLbl="vennNode1" presStyleIdx="6" presStyleCnt="7"/>
      <dgm:spPr/>
    </dgm:pt>
    <dgm:pt modelId="{6C512941-B9F3-4338-B87C-01960AB06592}" type="pres">
      <dgm:prSet presAssocID="{7506A1C1-A16A-4557-8160-A4106D3066A7}" presName="circ7Tx" presStyleLbl="revTx" presStyleIdx="0" presStyleCnt="0">
        <dgm:presLayoutVars>
          <dgm:chMax val="0"/>
          <dgm:chPref val="0"/>
          <dgm:bulletEnabled val="1"/>
        </dgm:presLayoutVars>
      </dgm:prSet>
      <dgm:spPr/>
      <dgm:t>
        <a:bodyPr/>
        <a:lstStyle/>
        <a:p>
          <a:endParaRPr lang="tr-TR"/>
        </a:p>
      </dgm:t>
    </dgm:pt>
  </dgm:ptLst>
  <dgm:cxnLst>
    <dgm:cxn modelId="{19E6417F-FECE-4C28-BBA7-C23DE689687E}" srcId="{F35C7BBE-0FC7-4316-B090-AEAF2F9A5CE2}" destId="{FAAF5559-D440-4506-AB77-B779A6052204}" srcOrd="4" destOrd="0" parTransId="{4E603511-2A33-4A8B-AE2B-7B17FC3DA433}" sibTransId="{9AEDB9FF-E474-484C-B355-04812C95D6B6}"/>
    <dgm:cxn modelId="{BEAF62F5-0E66-449A-9868-E9EBE11A7ACA}" type="presOf" srcId="{391E04F7-AA8D-4BB3-8110-AACD30119BD0}" destId="{4A59EB23-B3D7-4AA8-836B-402EFCF1F4FA}" srcOrd="0" destOrd="0" presId="urn:microsoft.com/office/officeart/2005/8/layout/venn1"/>
    <dgm:cxn modelId="{B1655C64-9D26-435B-8740-5FD920BF8DE0}" type="presOf" srcId="{ABB4859B-B870-44A4-9A81-404B1579306C}" destId="{393C8BF7-F07D-411F-852A-8B7BEF8853A3}" srcOrd="0" destOrd="0" presId="urn:microsoft.com/office/officeart/2005/8/layout/venn1"/>
    <dgm:cxn modelId="{EB351EBE-0F7C-4794-B7D2-39A4023A69EE}" srcId="{F35C7BBE-0FC7-4316-B090-AEAF2F9A5CE2}" destId="{391E04F7-AA8D-4BB3-8110-AACD30119BD0}" srcOrd="0" destOrd="0" parTransId="{EE2F4F2D-DCCF-4856-A24A-9DD56685C335}" sibTransId="{16DA104F-B519-4093-9430-82F3B6F460A4}"/>
    <dgm:cxn modelId="{1123B123-F542-4729-939C-1AA228C66DA1}" srcId="{F35C7BBE-0FC7-4316-B090-AEAF2F9A5CE2}" destId="{1C82D11F-D536-479A-A194-6944E846E10D}" srcOrd="2" destOrd="0" parTransId="{602C6DCA-AC88-4CC5-9982-5C971727B346}" sibTransId="{42A1A148-CF53-4F31-A1B1-1188F9221BD8}"/>
    <dgm:cxn modelId="{55BF3732-F279-4B05-B032-B4653C938413}" type="presOf" srcId="{1C82D11F-D536-479A-A194-6944E846E10D}" destId="{8DEFBAE0-1630-4727-B9DB-BDA46E04EFB6}" srcOrd="0" destOrd="0" presId="urn:microsoft.com/office/officeart/2005/8/layout/venn1"/>
    <dgm:cxn modelId="{B94FA3D7-023C-4C71-8B71-E6CB777343AD}" type="presOf" srcId="{C651FE05-D2A6-4744-BC59-7E451C64D895}" destId="{50C3BB7F-1730-4570-AE34-5A9C5DC45C9C}" srcOrd="0" destOrd="0" presId="urn:microsoft.com/office/officeart/2005/8/layout/venn1"/>
    <dgm:cxn modelId="{5C608811-9E5D-4D49-B9A6-AB9B9CD3826B}" srcId="{F35C7BBE-0FC7-4316-B090-AEAF2F9A5CE2}" destId="{ABB4859B-B870-44A4-9A81-404B1579306C}" srcOrd="3" destOrd="0" parTransId="{2CC2A667-888C-450E-B0B1-D6229696A2D0}" sibTransId="{E38FD8E7-FBDB-47F3-ADDE-EE47E4855E5E}"/>
    <dgm:cxn modelId="{0FA17BC5-21DA-4D77-9932-79A1BDA81E7C}" srcId="{F35C7BBE-0FC7-4316-B090-AEAF2F9A5CE2}" destId="{F8EDF8EB-A8FD-4999-A1C8-7AE7D2A4FAD7}" srcOrd="8" destOrd="0" parTransId="{1F2CBE98-D3AF-49A0-8A9C-EF87BD0B7FCE}" sibTransId="{A28688F4-18B8-4FEC-BC4C-A7655C0BE4F3}"/>
    <dgm:cxn modelId="{58644ACA-5A2C-4AFD-8DE3-D767726FA53A}" srcId="{F35C7BBE-0FC7-4316-B090-AEAF2F9A5CE2}" destId="{4CC8DD93-8048-41FB-BE48-2B8093606902}" srcOrd="10" destOrd="0" parTransId="{1DC5C71C-A681-41BD-A584-EC46D7ACF985}" sibTransId="{80C9D3EF-68EA-4366-94EA-CF5B0DCC2F3E}"/>
    <dgm:cxn modelId="{1F352E63-F428-4596-B5E5-8DBE9E4F278A}" srcId="{F35C7BBE-0FC7-4316-B090-AEAF2F9A5CE2}" destId="{677854DD-5530-43BA-823C-8CA6E6911D17}" srcOrd="7" destOrd="0" parTransId="{D62D42E6-B803-4AB8-92C6-830974B83EBB}" sibTransId="{CA8A48BA-A0F9-4BAC-82BE-A25555915C08}"/>
    <dgm:cxn modelId="{07B29C80-13F1-4922-8C15-44FDB29456FE}" type="presOf" srcId="{FAAF5559-D440-4506-AB77-B779A6052204}" destId="{E961F418-9A2F-430B-92A0-AA2B9737A15A}" srcOrd="0" destOrd="0" presId="urn:microsoft.com/office/officeart/2005/8/layout/venn1"/>
    <dgm:cxn modelId="{A7112CE3-0151-4E0B-B2C8-80A5A175F96D}" srcId="{F35C7BBE-0FC7-4316-B090-AEAF2F9A5CE2}" destId="{62FD9ABE-055B-49E4-BD06-B59D625BF240}" srcOrd="12" destOrd="0" parTransId="{A8D6814E-E4D8-4004-A22F-69CF8EC79B26}" sibTransId="{3A6FDB66-162A-4963-B93F-06D8998B5412}"/>
    <dgm:cxn modelId="{91753727-2C56-4255-B0F1-2DD2F1DA266F}" srcId="{F35C7BBE-0FC7-4316-B090-AEAF2F9A5CE2}" destId="{1A785238-B393-43E8-8984-42F63B95B05F}" srcOrd="11" destOrd="0" parTransId="{E5A1CA33-992B-4365-A0C9-390834B2D3D6}" sibTransId="{87DFC465-43A2-4A26-9E87-FC1F3A9F22F6}"/>
    <dgm:cxn modelId="{76462572-5B40-4448-AB4D-B8457E86E368}" srcId="{F35C7BBE-0FC7-4316-B090-AEAF2F9A5CE2}" destId="{C651FE05-D2A6-4744-BC59-7E451C64D895}" srcOrd="1" destOrd="0" parTransId="{506D0499-AAD0-4BA0-AB71-502C2F872BDC}" sibTransId="{B474C16F-480C-410B-9310-897C48A6F279}"/>
    <dgm:cxn modelId="{5887E317-4DB0-46D6-99F1-91F3E3B61B73}" type="presOf" srcId="{7506A1C1-A16A-4557-8160-A4106D3066A7}" destId="{6C512941-B9F3-4338-B87C-01960AB06592}" srcOrd="0" destOrd="0" presId="urn:microsoft.com/office/officeart/2005/8/layout/venn1"/>
    <dgm:cxn modelId="{52A8EF20-4493-438C-B970-881055B95C1C}" srcId="{F35C7BBE-0FC7-4316-B090-AEAF2F9A5CE2}" destId="{7506A1C1-A16A-4557-8160-A4106D3066A7}" srcOrd="6" destOrd="0" parTransId="{DE1A6926-AB12-4C90-BF68-3A16FF3F7DB6}" sibTransId="{DC06CD8C-DD89-4A05-BF08-A644AF1D963E}"/>
    <dgm:cxn modelId="{349F5027-BF5B-482B-A1E5-7519D3F11408}" srcId="{F35C7BBE-0FC7-4316-B090-AEAF2F9A5CE2}" destId="{DD7F9537-488E-459B-91CA-68066F1545EF}" srcOrd="9" destOrd="0" parTransId="{6EF219CA-A210-404F-8043-A06F5D2C74DA}" sibTransId="{4C67E632-74D1-4C3E-A65D-6DCB3E317C8E}"/>
    <dgm:cxn modelId="{63D8CD46-DAF2-4CA5-A8D0-83F85EB3A293}" type="presOf" srcId="{F35C7BBE-0FC7-4316-B090-AEAF2F9A5CE2}" destId="{FA3D5B8B-D49F-4501-9986-8E656E49CA2D}" srcOrd="0" destOrd="0" presId="urn:microsoft.com/office/officeart/2005/8/layout/venn1"/>
    <dgm:cxn modelId="{C20030B9-BD14-45C4-B22B-565CF8A18CC5}" type="presOf" srcId="{2FF80844-1B54-4F41-BFC9-7068507C8090}" destId="{6DEC4254-33FE-4960-83E4-299E791CA56D}" srcOrd="0" destOrd="0" presId="urn:microsoft.com/office/officeart/2005/8/layout/venn1"/>
    <dgm:cxn modelId="{E16E0AB3-014D-4D4D-B1F1-54585AF96BFC}" srcId="{F35C7BBE-0FC7-4316-B090-AEAF2F9A5CE2}" destId="{2FF80844-1B54-4F41-BFC9-7068507C8090}" srcOrd="5" destOrd="0" parTransId="{CD358481-1445-4F2E-803D-059D3119B492}" sibTransId="{A79AA73D-714E-45EE-A44B-60F542255828}"/>
    <dgm:cxn modelId="{DF5A045B-9E98-4218-B7F2-CE9B0395ECF2}" type="presParOf" srcId="{FA3D5B8B-D49F-4501-9986-8E656E49CA2D}" destId="{43D71AE6-9DFF-4197-A0AD-25EB58ACD578}" srcOrd="0" destOrd="0" presId="urn:microsoft.com/office/officeart/2005/8/layout/venn1"/>
    <dgm:cxn modelId="{E7AC3F1C-52E8-463F-96E3-DF5C210A7511}" type="presParOf" srcId="{FA3D5B8B-D49F-4501-9986-8E656E49CA2D}" destId="{4A59EB23-B3D7-4AA8-836B-402EFCF1F4FA}" srcOrd="1" destOrd="0" presId="urn:microsoft.com/office/officeart/2005/8/layout/venn1"/>
    <dgm:cxn modelId="{2742BD02-2080-4330-BC2A-6D831BA3170F}" type="presParOf" srcId="{FA3D5B8B-D49F-4501-9986-8E656E49CA2D}" destId="{D06DFA48-48B8-43A2-ACCA-F5B674F76C25}" srcOrd="2" destOrd="0" presId="urn:microsoft.com/office/officeart/2005/8/layout/venn1"/>
    <dgm:cxn modelId="{B2A79CFF-922E-4A5B-8737-970E086A6989}" type="presParOf" srcId="{FA3D5B8B-D49F-4501-9986-8E656E49CA2D}" destId="{50C3BB7F-1730-4570-AE34-5A9C5DC45C9C}" srcOrd="3" destOrd="0" presId="urn:microsoft.com/office/officeart/2005/8/layout/venn1"/>
    <dgm:cxn modelId="{03ABCEE5-BCBE-40CE-B3FE-2D60D8198E53}" type="presParOf" srcId="{FA3D5B8B-D49F-4501-9986-8E656E49CA2D}" destId="{7F0518D0-B46E-43D9-ACBC-EC5B178C07A7}" srcOrd="4" destOrd="0" presId="urn:microsoft.com/office/officeart/2005/8/layout/venn1"/>
    <dgm:cxn modelId="{87AA41A1-F59D-4935-9C6F-136E29D4085A}" type="presParOf" srcId="{FA3D5B8B-D49F-4501-9986-8E656E49CA2D}" destId="{8DEFBAE0-1630-4727-B9DB-BDA46E04EFB6}" srcOrd="5" destOrd="0" presId="urn:microsoft.com/office/officeart/2005/8/layout/venn1"/>
    <dgm:cxn modelId="{DF257A4F-75B9-487C-BADC-55FAF31D034F}" type="presParOf" srcId="{FA3D5B8B-D49F-4501-9986-8E656E49CA2D}" destId="{540FC108-FD43-497D-9FB4-5D0F5724EC46}" srcOrd="6" destOrd="0" presId="urn:microsoft.com/office/officeart/2005/8/layout/venn1"/>
    <dgm:cxn modelId="{F7288E31-60D0-42AE-A93A-B6793D4AC1E9}" type="presParOf" srcId="{FA3D5B8B-D49F-4501-9986-8E656E49CA2D}" destId="{393C8BF7-F07D-411F-852A-8B7BEF8853A3}" srcOrd="7" destOrd="0" presId="urn:microsoft.com/office/officeart/2005/8/layout/venn1"/>
    <dgm:cxn modelId="{C12AAE3F-825E-47C1-888D-C87CD9CEFF2B}" type="presParOf" srcId="{FA3D5B8B-D49F-4501-9986-8E656E49CA2D}" destId="{236F86BC-DA87-4FBC-ABE6-22F212C306B2}" srcOrd="8" destOrd="0" presId="urn:microsoft.com/office/officeart/2005/8/layout/venn1"/>
    <dgm:cxn modelId="{281C1001-2CAC-4BE4-8C80-F026F4B3D795}" type="presParOf" srcId="{FA3D5B8B-D49F-4501-9986-8E656E49CA2D}" destId="{E961F418-9A2F-430B-92A0-AA2B9737A15A}" srcOrd="9" destOrd="0" presId="urn:microsoft.com/office/officeart/2005/8/layout/venn1"/>
    <dgm:cxn modelId="{9407A806-C7E3-4F6F-B17D-02141DC7C6C7}" type="presParOf" srcId="{FA3D5B8B-D49F-4501-9986-8E656E49CA2D}" destId="{A8FDD409-4B76-4C3E-AFE8-5280AAB50777}" srcOrd="10" destOrd="0" presId="urn:microsoft.com/office/officeart/2005/8/layout/venn1"/>
    <dgm:cxn modelId="{9CD2B40A-B327-45A7-BC62-6504BA1F974E}" type="presParOf" srcId="{FA3D5B8B-D49F-4501-9986-8E656E49CA2D}" destId="{6DEC4254-33FE-4960-83E4-299E791CA56D}" srcOrd="11" destOrd="0" presId="urn:microsoft.com/office/officeart/2005/8/layout/venn1"/>
    <dgm:cxn modelId="{83034723-2E3F-4A23-9EBF-C6919ED30BD9}" type="presParOf" srcId="{FA3D5B8B-D49F-4501-9986-8E656E49CA2D}" destId="{4D41637E-F061-4A7C-BD57-69F8A8DF348A}" srcOrd="12" destOrd="0" presId="urn:microsoft.com/office/officeart/2005/8/layout/venn1"/>
    <dgm:cxn modelId="{758797AD-6E1B-474D-A0B4-28E98640AB3C}" type="presParOf" srcId="{FA3D5B8B-D49F-4501-9986-8E656E49CA2D}" destId="{6C512941-B9F3-4338-B87C-01960AB06592}"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5132C-5B04-4BBB-B2AF-B15C1A980FE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626C8CB-0574-486D-964C-05C87447BE3B}">
      <dgm:prSet/>
      <dgm:spPr>
        <a:gradFill rotWithShape="0">
          <a:gsLst>
            <a:gs pos="0">
              <a:srgbClr val="FFFFFF"/>
            </a:gs>
            <a:gs pos="7001">
              <a:srgbClr val="E6E6E6"/>
            </a:gs>
            <a:gs pos="100000">
              <a:srgbClr val="E6E6E6"/>
            </a:gs>
          </a:gsLst>
          <a:lin ang="16200000" scaled="0"/>
        </a:gradFill>
      </dgm:spPr>
      <dgm:t>
        <a:bodyPr/>
        <a:lstStyle/>
        <a:p>
          <a:pPr defTabSz="977900" rtl="0">
            <a:lnSpc>
              <a:spcPct val="90000"/>
            </a:lnSpc>
            <a:spcBef>
              <a:spcPct val="0"/>
            </a:spcBef>
            <a:spcAft>
              <a:spcPct val="35000"/>
            </a:spcAft>
          </a:pPr>
          <a:r>
            <a:rPr lang="tr-TR" dirty="0"/>
            <a:t>Üye devletler için kodun, kendi ülkeleri için en iyi şekilde uygulanması çok önemlidir.</a:t>
          </a:r>
        </a:p>
      </dgm:t>
    </dgm:pt>
    <dgm:pt modelId="{9C5D117E-1ABD-4E49-A69C-ED02C8FDC9D5}" type="parTrans" cxnId="{31F42C0D-7EEB-4850-AB1F-00C1575D7860}">
      <dgm:prSet/>
      <dgm:spPr/>
      <dgm:t>
        <a:bodyPr/>
        <a:lstStyle/>
        <a:p>
          <a:endParaRPr lang="tr-TR"/>
        </a:p>
      </dgm:t>
    </dgm:pt>
    <dgm:pt modelId="{934CD48A-F9FC-43D0-B243-40B435F2159D}" type="sibTrans" cxnId="{31F42C0D-7EEB-4850-AB1F-00C1575D7860}">
      <dgm:prSet/>
      <dgm:spPr/>
      <dgm:t>
        <a:bodyPr/>
        <a:lstStyle/>
        <a:p>
          <a:endParaRPr lang="tr-TR"/>
        </a:p>
      </dgm:t>
    </dgm:pt>
    <dgm:pt modelId="{AF89CA8E-B0B4-474E-8CEE-B871ED1E82BB}">
      <dgm:prSet/>
      <dgm:spPr>
        <a:gradFill rotWithShape="0">
          <a:gsLst>
            <a:gs pos="0">
              <a:srgbClr val="FFFFFF"/>
            </a:gs>
            <a:gs pos="7001">
              <a:srgbClr val="E6E6E6"/>
            </a:gs>
            <a:gs pos="100000">
              <a:srgbClr val="E6E6E6"/>
            </a:gs>
          </a:gsLst>
          <a:lin ang="16200000" scaled="0"/>
        </a:gradFill>
      </dgm:spPr>
      <dgm:t>
        <a:bodyPr/>
        <a:lstStyle/>
        <a:p>
          <a:pPr rtl="0"/>
          <a:r>
            <a:rPr lang="tr-TR"/>
            <a:t>Kod asgari bir standart olarak kabul edilmiştir ve üye devletlerden, toplumun ihtiyaçlarına göre bu hükümlerin güçlendirilmesi ve temel ilkelerinin uygulanması beklenmektedir.</a:t>
          </a:r>
        </a:p>
      </dgm:t>
    </dgm:pt>
    <dgm:pt modelId="{FA0A0F7A-4455-4107-BBD7-71A84C4F57C9}" type="parTrans" cxnId="{48194C9B-FA94-466E-8D26-3E7475D26004}">
      <dgm:prSet/>
      <dgm:spPr/>
      <dgm:t>
        <a:bodyPr/>
        <a:lstStyle/>
        <a:p>
          <a:endParaRPr lang="tr-TR"/>
        </a:p>
      </dgm:t>
    </dgm:pt>
    <dgm:pt modelId="{74A6A46C-7B56-4012-BF39-455D3B0822EE}" type="sibTrans" cxnId="{48194C9B-FA94-466E-8D26-3E7475D26004}">
      <dgm:prSet/>
      <dgm:spPr/>
      <dgm:t>
        <a:bodyPr/>
        <a:lstStyle/>
        <a:p>
          <a:endParaRPr lang="tr-TR"/>
        </a:p>
      </dgm:t>
    </dgm:pt>
    <dgm:pt modelId="{3E04626D-CF1C-4637-B092-47861297E52F}">
      <dgm:prSet/>
      <dgm:spPr>
        <a:gradFill rotWithShape="0">
          <a:gsLst>
            <a:gs pos="0">
              <a:srgbClr val="FFFFFF"/>
            </a:gs>
            <a:gs pos="7001">
              <a:srgbClr val="E6E6E6"/>
            </a:gs>
            <a:gs pos="100000">
              <a:srgbClr val="E6E6E6"/>
            </a:gs>
          </a:gsLst>
          <a:lin ang="16200000" scaled="0"/>
        </a:gradFill>
      </dgm:spPr>
      <dgm:t>
        <a:bodyPr/>
        <a:lstStyle/>
        <a:p>
          <a:pPr rtl="0"/>
          <a:r>
            <a:rPr lang="tr-TR" dirty="0"/>
            <a:t>Bu kodun uygulanmasında üreticiler, dağıtıcılar, meslek grupları ve sivil toplum örgütlerinin işbirliği yapması gerekmekle birlikte izlenmesine yönelik sorumluluk hükümetlere aittir. </a:t>
          </a:r>
        </a:p>
      </dgm:t>
    </dgm:pt>
    <dgm:pt modelId="{95D85510-69A4-4499-9F29-5DFAFA27E8C4}" type="parTrans" cxnId="{44118BA4-D915-4916-8B43-5ABEADBC76F0}">
      <dgm:prSet/>
      <dgm:spPr/>
      <dgm:t>
        <a:bodyPr/>
        <a:lstStyle/>
        <a:p>
          <a:endParaRPr lang="tr-TR"/>
        </a:p>
      </dgm:t>
    </dgm:pt>
    <dgm:pt modelId="{E316784D-C627-4362-8B78-C7DF8CE81B50}" type="sibTrans" cxnId="{44118BA4-D915-4916-8B43-5ABEADBC76F0}">
      <dgm:prSet/>
      <dgm:spPr/>
      <dgm:t>
        <a:bodyPr/>
        <a:lstStyle/>
        <a:p>
          <a:endParaRPr lang="tr-TR"/>
        </a:p>
      </dgm:t>
    </dgm:pt>
    <dgm:pt modelId="{B8FB8574-D90E-4D4E-9C56-8F0D605DE492}" type="pres">
      <dgm:prSet presAssocID="{2C55132C-5B04-4BBB-B2AF-B15C1A980FE2}" presName="linear" presStyleCnt="0">
        <dgm:presLayoutVars>
          <dgm:animLvl val="lvl"/>
          <dgm:resizeHandles val="exact"/>
        </dgm:presLayoutVars>
      </dgm:prSet>
      <dgm:spPr/>
      <dgm:t>
        <a:bodyPr/>
        <a:lstStyle/>
        <a:p>
          <a:endParaRPr lang="tr-TR"/>
        </a:p>
      </dgm:t>
    </dgm:pt>
    <dgm:pt modelId="{E2A97B40-D3E7-4B3B-90D0-F49934DDF677}" type="pres">
      <dgm:prSet presAssocID="{3626C8CB-0574-486D-964C-05C87447BE3B}" presName="parentText" presStyleLbl="node1" presStyleIdx="0" presStyleCnt="3" custLinFactY="-32787" custLinFactNeighborY="-100000">
        <dgm:presLayoutVars>
          <dgm:chMax val="0"/>
          <dgm:bulletEnabled val="1"/>
        </dgm:presLayoutVars>
      </dgm:prSet>
      <dgm:spPr/>
      <dgm:t>
        <a:bodyPr/>
        <a:lstStyle/>
        <a:p>
          <a:endParaRPr lang="tr-TR"/>
        </a:p>
      </dgm:t>
    </dgm:pt>
    <dgm:pt modelId="{BDE92292-45BD-4E8E-BA13-7F615ABFAF38}" type="pres">
      <dgm:prSet presAssocID="{934CD48A-F9FC-43D0-B243-40B435F2159D}" presName="spacer" presStyleCnt="0"/>
      <dgm:spPr/>
    </dgm:pt>
    <dgm:pt modelId="{9A3CBFA2-B7D0-46BC-9457-275EEECEF977}" type="pres">
      <dgm:prSet presAssocID="{AF89CA8E-B0B4-474E-8CEE-B871ED1E82BB}" presName="parentText" presStyleLbl="node1" presStyleIdx="1" presStyleCnt="3" custLinFactY="-9213" custLinFactNeighborX="-908" custLinFactNeighborY="-100000">
        <dgm:presLayoutVars>
          <dgm:chMax val="0"/>
          <dgm:bulletEnabled val="1"/>
        </dgm:presLayoutVars>
      </dgm:prSet>
      <dgm:spPr/>
      <dgm:t>
        <a:bodyPr/>
        <a:lstStyle/>
        <a:p>
          <a:endParaRPr lang="tr-TR"/>
        </a:p>
      </dgm:t>
    </dgm:pt>
    <dgm:pt modelId="{98FD2DDA-29C6-4B51-922D-06E6C6255AAB}" type="pres">
      <dgm:prSet presAssocID="{74A6A46C-7B56-4012-BF39-455D3B0822EE}" presName="spacer" presStyleCnt="0"/>
      <dgm:spPr/>
    </dgm:pt>
    <dgm:pt modelId="{7F4761A5-61E7-409C-92E1-D794A6A2306E}" type="pres">
      <dgm:prSet presAssocID="{3E04626D-CF1C-4637-B092-47861297E52F}" presName="parentText" presStyleLbl="node1" presStyleIdx="2" presStyleCnt="3" custLinFactY="4064" custLinFactNeighborX="-908" custLinFactNeighborY="100000">
        <dgm:presLayoutVars>
          <dgm:chMax val="0"/>
          <dgm:bulletEnabled val="1"/>
        </dgm:presLayoutVars>
      </dgm:prSet>
      <dgm:spPr/>
      <dgm:t>
        <a:bodyPr/>
        <a:lstStyle/>
        <a:p>
          <a:endParaRPr lang="tr-TR"/>
        </a:p>
      </dgm:t>
    </dgm:pt>
  </dgm:ptLst>
  <dgm:cxnLst>
    <dgm:cxn modelId="{138CDC5B-0B13-4195-8C42-F0373B8CCC5B}" type="presOf" srcId="{3E04626D-CF1C-4637-B092-47861297E52F}" destId="{7F4761A5-61E7-409C-92E1-D794A6A2306E}" srcOrd="0" destOrd="0" presId="urn:microsoft.com/office/officeart/2005/8/layout/vList2"/>
    <dgm:cxn modelId="{31F42C0D-7EEB-4850-AB1F-00C1575D7860}" srcId="{2C55132C-5B04-4BBB-B2AF-B15C1A980FE2}" destId="{3626C8CB-0574-486D-964C-05C87447BE3B}" srcOrd="0" destOrd="0" parTransId="{9C5D117E-1ABD-4E49-A69C-ED02C8FDC9D5}" sibTransId="{934CD48A-F9FC-43D0-B243-40B435F2159D}"/>
    <dgm:cxn modelId="{44118BA4-D915-4916-8B43-5ABEADBC76F0}" srcId="{2C55132C-5B04-4BBB-B2AF-B15C1A980FE2}" destId="{3E04626D-CF1C-4637-B092-47861297E52F}" srcOrd="2" destOrd="0" parTransId="{95D85510-69A4-4499-9F29-5DFAFA27E8C4}" sibTransId="{E316784D-C627-4362-8B78-C7DF8CE81B50}"/>
    <dgm:cxn modelId="{48194C9B-FA94-466E-8D26-3E7475D26004}" srcId="{2C55132C-5B04-4BBB-B2AF-B15C1A980FE2}" destId="{AF89CA8E-B0B4-474E-8CEE-B871ED1E82BB}" srcOrd="1" destOrd="0" parTransId="{FA0A0F7A-4455-4107-BBD7-71A84C4F57C9}" sibTransId="{74A6A46C-7B56-4012-BF39-455D3B0822EE}"/>
    <dgm:cxn modelId="{71EE6BAE-2164-41AB-A6FD-19670F98CE38}" type="presOf" srcId="{3626C8CB-0574-486D-964C-05C87447BE3B}" destId="{E2A97B40-D3E7-4B3B-90D0-F49934DDF677}" srcOrd="0" destOrd="0" presId="urn:microsoft.com/office/officeart/2005/8/layout/vList2"/>
    <dgm:cxn modelId="{6DE61C5C-6A59-4C4E-A7E7-5D8ABFCC1AB7}" type="presOf" srcId="{2C55132C-5B04-4BBB-B2AF-B15C1A980FE2}" destId="{B8FB8574-D90E-4D4E-9C56-8F0D605DE492}" srcOrd="0" destOrd="0" presId="urn:microsoft.com/office/officeart/2005/8/layout/vList2"/>
    <dgm:cxn modelId="{DBDD53DD-7E61-4312-A1F1-7BFAF6A1E50A}" type="presOf" srcId="{AF89CA8E-B0B4-474E-8CEE-B871ED1E82BB}" destId="{9A3CBFA2-B7D0-46BC-9457-275EEECEF977}" srcOrd="0" destOrd="0" presId="urn:microsoft.com/office/officeart/2005/8/layout/vList2"/>
    <dgm:cxn modelId="{193332F7-F313-4431-829E-2899CB60A072}" type="presParOf" srcId="{B8FB8574-D90E-4D4E-9C56-8F0D605DE492}" destId="{E2A97B40-D3E7-4B3B-90D0-F49934DDF677}" srcOrd="0" destOrd="0" presId="urn:microsoft.com/office/officeart/2005/8/layout/vList2"/>
    <dgm:cxn modelId="{E50F68F2-EEDD-45C5-9E84-DFC603A7F57C}" type="presParOf" srcId="{B8FB8574-D90E-4D4E-9C56-8F0D605DE492}" destId="{BDE92292-45BD-4E8E-BA13-7F615ABFAF38}" srcOrd="1" destOrd="0" presId="urn:microsoft.com/office/officeart/2005/8/layout/vList2"/>
    <dgm:cxn modelId="{5C52717B-47E7-4BB6-8C5F-06E887D75599}" type="presParOf" srcId="{B8FB8574-D90E-4D4E-9C56-8F0D605DE492}" destId="{9A3CBFA2-B7D0-46BC-9457-275EEECEF977}" srcOrd="2" destOrd="0" presId="urn:microsoft.com/office/officeart/2005/8/layout/vList2"/>
    <dgm:cxn modelId="{22F0FB47-F89A-406B-8287-ECFCBDF6F8DE}" type="presParOf" srcId="{B8FB8574-D90E-4D4E-9C56-8F0D605DE492}" destId="{98FD2DDA-29C6-4B51-922D-06E6C6255AAB}" srcOrd="3" destOrd="0" presId="urn:microsoft.com/office/officeart/2005/8/layout/vList2"/>
    <dgm:cxn modelId="{24F046AE-054A-43C6-83DF-B6C137F13394}" type="presParOf" srcId="{B8FB8574-D90E-4D4E-9C56-8F0D605DE492}" destId="{7F4761A5-61E7-409C-92E1-D794A6A230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33E8D-CDB1-4C90-8EDC-A4FE75077F02}"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tr-TR"/>
        </a:p>
      </dgm:t>
    </dgm:pt>
    <dgm:pt modelId="{BFEDA7BE-B767-40F9-9FBC-184A061A4149}">
      <dgm:prSet phldrT="[Metin]" custT="1"/>
      <dgm:spPr/>
      <dgm:t>
        <a:bodyPr/>
        <a:lstStyle/>
        <a:p>
          <a:r>
            <a:rPr lang="tr-TR" sz="1600" b="1" dirty="0"/>
            <a:t>Kodun yasa olduğu ülkeler (37)</a:t>
          </a:r>
        </a:p>
      </dgm:t>
    </dgm:pt>
    <dgm:pt modelId="{50295E43-32A5-4810-9F5D-293CEBEAB59A}" type="parTrans" cxnId="{E7303DC2-1F97-4E8E-B22E-C5A805FBE8A0}">
      <dgm:prSet/>
      <dgm:spPr/>
      <dgm:t>
        <a:bodyPr/>
        <a:lstStyle/>
        <a:p>
          <a:endParaRPr lang="tr-TR" sz="2000"/>
        </a:p>
      </dgm:t>
    </dgm:pt>
    <dgm:pt modelId="{24B27F12-42A1-46F3-B75B-273CD4A62892}" type="sibTrans" cxnId="{E7303DC2-1F97-4E8E-B22E-C5A805FBE8A0}">
      <dgm:prSet/>
      <dgm:spPr/>
      <dgm:t>
        <a:bodyPr/>
        <a:lstStyle/>
        <a:p>
          <a:endParaRPr lang="tr-TR" sz="2000"/>
        </a:p>
      </dgm:t>
    </dgm:pt>
    <dgm:pt modelId="{8027C207-04AB-41AE-B7C8-80B92CBCCE9D}">
      <dgm:prSet phldrT="[Metin]" custT="1"/>
      <dgm:spPr/>
      <dgm:t>
        <a:bodyPr/>
        <a:lstStyle/>
        <a:p>
          <a:r>
            <a:rPr lang="tr-TR" sz="1600" dirty="0"/>
            <a:t>Afganistan</a:t>
          </a:r>
        </a:p>
      </dgm:t>
    </dgm:pt>
    <dgm:pt modelId="{1C3DA1AA-821F-4333-A224-982039EFFB7D}" type="parTrans" cxnId="{5166A430-6446-470F-A01F-D35934CB03CE}">
      <dgm:prSet/>
      <dgm:spPr/>
      <dgm:t>
        <a:bodyPr/>
        <a:lstStyle/>
        <a:p>
          <a:endParaRPr lang="tr-TR" sz="2000"/>
        </a:p>
      </dgm:t>
    </dgm:pt>
    <dgm:pt modelId="{06878B9E-8CE9-406C-B545-C70F685B2F69}" type="sibTrans" cxnId="{5166A430-6446-470F-A01F-D35934CB03CE}">
      <dgm:prSet/>
      <dgm:spPr/>
      <dgm:t>
        <a:bodyPr/>
        <a:lstStyle/>
        <a:p>
          <a:endParaRPr lang="tr-TR" sz="2000"/>
        </a:p>
      </dgm:t>
    </dgm:pt>
    <dgm:pt modelId="{42901736-1704-49CE-8C94-BCF2966F832A}">
      <dgm:prSet phldrT="[Metin]" custT="1"/>
      <dgm:spPr/>
      <dgm:t>
        <a:bodyPr/>
        <a:lstStyle/>
        <a:p>
          <a:r>
            <a:rPr lang="tr-TR" sz="1600" dirty="0"/>
            <a:t>….</a:t>
          </a:r>
        </a:p>
      </dgm:t>
    </dgm:pt>
    <dgm:pt modelId="{0EF2385C-3F32-4160-98C1-243CCF70021A}" type="parTrans" cxnId="{199E40CD-2A10-4348-A943-CF85FE6846B8}">
      <dgm:prSet/>
      <dgm:spPr/>
      <dgm:t>
        <a:bodyPr/>
        <a:lstStyle/>
        <a:p>
          <a:endParaRPr lang="tr-TR" sz="2000"/>
        </a:p>
      </dgm:t>
    </dgm:pt>
    <dgm:pt modelId="{69D18A20-7801-4043-94D3-354F0C9918AE}" type="sibTrans" cxnId="{199E40CD-2A10-4348-A943-CF85FE6846B8}">
      <dgm:prSet/>
      <dgm:spPr/>
      <dgm:t>
        <a:bodyPr/>
        <a:lstStyle/>
        <a:p>
          <a:endParaRPr lang="tr-TR" sz="2000"/>
        </a:p>
      </dgm:t>
    </dgm:pt>
    <dgm:pt modelId="{FAA66091-395D-4D3B-8529-824AEDF9562E}">
      <dgm:prSet phldrT="[Metin]" custT="1"/>
      <dgm:spPr/>
      <dgm:t>
        <a:bodyPr/>
        <a:lstStyle/>
        <a:p>
          <a:r>
            <a:rPr lang="tr-TR" sz="1600" b="1" dirty="0"/>
            <a:t>Kodun pek çok hükmünün kanun olduğu ülkeler (47)</a:t>
          </a:r>
        </a:p>
      </dgm:t>
    </dgm:pt>
    <dgm:pt modelId="{85328DF7-EE46-4509-9ABC-EE9AA0E5F884}" type="parTrans" cxnId="{07754637-B6F3-4DAF-BF51-AD7E2D3F567F}">
      <dgm:prSet/>
      <dgm:spPr/>
      <dgm:t>
        <a:bodyPr/>
        <a:lstStyle/>
        <a:p>
          <a:endParaRPr lang="tr-TR" sz="2000"/>
        </a:p>
      </dgm:t>
    </dgm:pt>
    <dgm:pt modelId="{E4A83731-DFAB-4778-AFF8-1FEAE82526DB}" type="sibTrans" cxnId="{07754637-B6F3-4DAF-BF51-AD7E2D3F567F}">
      <dgm:prSet/>
      <dgm:spPr/>
      <dgm:t>
        <a:bodyPr/>
        <a:lstStyle/>
        <a:p>
          <a:endParaRPr lang="tr-TR" sz="2000"/>
        </a:p>
      </dgm:t>
    </dgm:pt>
    <dgm:pt modelId="{891AC86A-B09E-4570-BF11-F22BD2BC512C}">
      <dgm:prSet phldrT="[Metin]" custT="1"/>
      <dgm:spPr/>
      <dgm:t>
        <a:bodyPr/>
        <a:lstStyle/>
        <a:p>
          <a:r>
            <a:rPr lang="tr-TR" sz="1600" dirty="0"/>
            <a:t>Arjantin</a:t>
          </a:r>
        </a:p>
      </dgm:t>
    </dgm:pt>
    <dgm:pt modelId="{66F11719-0554-4060-BC02-80940198B3F6}" type="parTrans" cxnId="{46E2047A-C949-4C2D-A4FE-95438A88B21D}">
      <dgm:prSet/>
      <dgm:spPr/>
      <dgm:t>
        <a:bodyPr/>
        <a:lstStyle/>
        <a:p>
          <a:endParaRPr lang="tr-TR" sz="2000"/>
        </a:p>
      </dgm:t>
    </dgm:pt>
    <dgm:pt modelId="{B8172D0C-549F-4722-AAA3-A8AAE333FAC5}" type="sibTrans" cxnId="{46E2047A-C949-4C2D-A4FE-95438A88B21D}">
      <dgm:prSet/>
      <dgm:spPr/>
      <dgm:t>
        <a:bodyPr/>
        <a:lstStyle/>
        <a:p>
          <a:endParaRPr lang="tr-TR" sz="2000"/>
        </a:p>
      </dgm:t>
    </dgm:pt>
    <dgm:pt modelId="{8825299E-46A7-4FCF-A115-25B081FF2019}">
      <dgm:prSet phldrT="[Metin]" custT="1"/>
      <dgm:spPr/>
      <dgm:t>
        <a:bodyPr/>
        <a:lstStyle/>
        <a:p>
          <a:r>
            <a:rPr lang="tr-TR" sz="1600" dirty="0"/>
            <a:t>Fransa</a:t>
          </a:r>
        </a:p>
      </dgm:t>
    </dgm:pt>
    <dgm:pt modelId="{51F4B6AB-D1BE-4CBB-A3E4-585393D23B33}" type="parTrans" cxnId="{0F21A35E-861D-4171-A026-7D974385D06B}">
      <dgm:prSet/>
      <dgm:spPr/>
      <dgm:t>
        <a:bodyPr/>
        <a:lstStyle/>
        <a:p>
          <a:endParaRPr lang="tr-TR" sz="2000"/>
        </a:p>
      </dgm:t>
    </dgm:pt>
    <dgm:pt modelId="{741D9911-8179-48C2-AA04-E272D58C0962}" type="sibTrans" cxnId="{0F21A35E-861D-4171-A026-7D974385D06B}">
      <dgm:prSet/>
      <dgm:spPr/>
      <dgm:t>
        <a:bodyPr/>
        <a:lstStyle/>
        <a:p>
          <a:endParaRPr lang="tr-TR" sz="2000"/>
        </a:p>
      </dgm:t>
    </dgm:pt>
    <dgm:pt modelId="{B7FF8801-C593-487F-8C49-3D39112A9243}">
      <dgm:prSet phldrT="[Metin]" custT="1"/>
      <dgm:spPr/>
      <dgm:t>
        <a:bodyPr/>
        <a:lstStyle/>
        <a:p>
          <a:r>
            <a:rPr lang="tr-TR" sz="1600" b="1" dirty="0"/>
            <a:t>Bazı hükümlerin kanun olduğu ülkeler (19)</a:t>
          </a:r>
        </a:p>
      </dgm:t>
    </dgm:pt>
    <dgm:pt modelId="{564AA100-B60C-4A19-9025-B3ACB9AD594B}" type="parTrans" cxnId="{1813BB0E-C715-4EC4-A123-EF5A5BA87E37}">
      <dgm:prSet/>
      <dgm:spPr/>
      <dgm:t>
        <a:bodyPr/>
        <a:lstStyle/>
        <a:p>
          <a:endParaRPr lang="tr-TR" sz="2000"/>
        </a:p>
      </dgm:t>
    </dgm:pt>
    <dgm:pt modelId="{D05B040B-C4C0-4812-AF39-C7C4AC581C03}" type="sibTrans" cxnId="{1813BB0E-C715-4EC4-A123-EF5A5BA87E37}">
      <dgm:prSet/>
      <dgm:spPr/>
      <dgm:t>
        <a:bodyPr/>
        <a:lstStyle/>
        <a:p>
          <a:endParaRPr lang="tr-TR" sz="2000"/>
        </a:p>
      </dgm:t>
    </dgm:pt>
    <dgm:pt modelId="{C28F1F1C-574A-4AF6-AD65-FFF56E62F8AF}">
      <dgm:prSet phldrT="[Metin]" custT="1"/>
      <dgm:spPr/>
      <dgm:t>
        <a:bodyPr/>
        <a:lstStyle/>
        <a:p>
          <a:r>
            <a:rPr lang="tr-TR" sz="1600" dirty="0"/>
            <a:t>Cezayir</a:t>
          </a:r>
        </a:p>
      </dgm:t>
    </dgm:pt>
    <dgm:pt modelId="{24EE22D8-6FA5-4C4F-A2CE-B41423AF8C5A}" type="parTrans" cxnId="{5AF34836-D3C5-4964-9365-BE5DC24ADD17}">
      <dgm:prSet/>
      <dgm:spPr/>
      <dgm:t>
        <a:bodyPr/>
        <a:lstStyle/>
        <a:p>
          <a:endParaRPr lang="tr-TR" sz="2000"/>
        </a:p>
      </dgm:t>
    </dgm:pt>
    <dgm:pt modelId="{469388DC-4921-454D-B9FA-0B74A5F704BF}" type="sibTrans" cxnId="{5AF34836-D3C5-4964-9365-BE5DC24ADD17}">
      <dgm:prSet/>
      <dgm:spPr/>
      <dgm:t>
        <a:bodyPr/>
        <a:lstStyle/>
        <a:p>
          <a:endParaRPr lang="tr-TR" sz="2000"/>
        </a:p>
      </dgm:t>
    </dgm:pt>
    <dgm:pt modelId="{C58776CE-80FA-415F-B68E-240F87A750B9}">
      <dgm:prSet phldrT="[Metin]" custT="1"/>
      <dgm:spPr/>
      <dgm:t>
        <a:bodyPr/>
        <a:lstStyle/>
        <a:p>
          <a:r>
            <a:rPr lang="tr-TR" sz="1600" dirty="0"/>
            <a:t>Türkiye</a:t>
          </a:r>
        </a:p>
      </dgm:t>
    </dgm:pt>
    <dgm:pt modelId="{17C0CCA5-4939-4BDB-94BB-3747D78897C8}" type="parTrans" cxnId="{7335146C-73EB-4591-B2F3-4767F05275C7}">
      <dgm:prSet/>
      <dgm:spPr/>
      <dgm:t>
        <a:bodyPr/>
        <a:lstStyle/>
        <a:p>
          <a:endParaRPr lang="tr-TR" sz="2000"/>
        </a:p>
      </dgm:t>
    </dgm:pt>
    <dgm:pt modelId="{9B4D64F7-0B13-4B59-8296-B803E290613F}" type="sibTrans" cxnId="{7335146C-73EB-4591-B2F3-4767F05275C7}">
      <dgm:prSet/>
      <dgm:spPr/>
      <dgm:t>
        <a:bodyPr/>
        <a:lstStyle/>
        <a:p>
          <a:endParaRPr lang="tr-TR" sz="2000"/>
        </a:p>
      </dgm:t>
    </dgm:pt>
    <dgm:pt modelId="{95FC17AD-0367-4076-ADAA-9DB3E0BDF3A8}">
      <dgm:prSet custT="1"/>
      <dgm:spPr/>
      <dgm:t>
        <a:bodyPr/>
        <a:lstStyle/>
        <a:p>
          <a:r>
            <a:rPr lang="tr-TR" sz="1600" dirty="0"/>
            <a:t>Arnavutluk</a:t>
          </a:r>
        </a:p>
      </dgm:t>
    </dgm:pt>
    <dgm:pt modelId="{1BC84A56-4F04-47E4-9866-040FDFCBF0FC}" type="parTrans" cxnId="{31B9CD96-D64A-4C5A-854E-3F711141D8A8}">
      <dgm:prSet/>
      <dgm:spPr/>
      <dgm:t>
        <a:bodyPr/>
        <a:lstStyle/>
        <a:p>
          <a:endParaRPr lang="tr-TR" sz="2000"/>
        </a:p>
      </dgm:t>
    </dgm:pt>
    <dgm:pt modelId="{BE1C7BB0-B23B-414E-A9C2-BBCD5E78662B}" type="sibTrans" cxnId="{31B9CD96-D64A-4C5A-854E-3F711141D8A8}">
      <dgm:prSet/>
      <dgm:spPr/>
      <dgm:t>
        <a:bodyPr/>
        <a:lstStyle/>
        <a:p>
          <a:endParaRPr lang="tr-TR" sz="2000"/>
        </a:p>
      </dgm:t>
    </dgm:pt>
    <dgm:pt modelId="{D6988079-7D79-4945-B851-C20C322795C6}">
      <dgm:prSet custT="1"/>
      <dgm:spPr/>
      <dgm:t>
        <a:bodyPr/>
        <a:lstStyle/>
        <a:p>
          <a:r>
            <a:rPr lang="tr-TR" sz="1600" dirty="0"/>
            <a:t>Bahreyn</a:t>
          </a:r>
        </a:p>
      </dgm:t>
    </dgm:pt>
    <dgm:pt modelId="{2429EC05-5871-4FD4-B0E6-330F825FFFAA}" type="parTrans" cxnId="{7A4DEA7B-8E9E-4361-98E5-7FB84CEB5934}">
      <dgm:prSet/>
      <dgm:spPr/>
      <dgm:t>
        <a:bodyPr/>
        <a:lstStyle/>
        <a:p>
          <a:endParaRPr lang="tr-TR" sz="2000"/>
        </a:p>
      </dgm:t>
    </dgm:pt>
    <dgm:pt modelId="{6F814DBD-E0A1-400A-8411-F5AEEC348C0C}" type="sibTrans" cxnId="{7A4DEA7B-8E9E-4361-98E5-7FB84CEB5934}">
      <dgm:prSet/>
      <dgm:spPr/>
      <dgm:t>
        <a:bodyPr/>
        <a:lstStyle/>
        <a:p>
          <a:endParaRPr lang="tr-TR" sz="2000"/>
        </a:p>
      </dgm:t>
    </dgm:pt>
    <dgm:pt modelId="{67E3E862-3384-4426-9A02-41DD9E37BBA7}">
      <dgm:prSet custT="1"/>
      <dgm:spPr/>
      <dgm:t>
        <a:bodyPr/>
        <a:lstStyle/>
        <a:p>
          <a:r>
            <a:rPr lang="tr-TR" sz="1600"/>
            <a:t>Benin</a:t>
          </a:r>
        </a:p>
      </dgm:t>
    </dgm:pt>
    <dgm:pt modelId="{5D86F08F-7E35-4AA9-92B9-FEF226B26981}" type="parTrans" cxnId="{3A048763-B5F8-4841-8596-0753AC332FE9}">
      <dgm:prSet/>
      <dgm:spPr/>
      <dgm:t>
        <a:bodyPr/>
        <a:lstStyle/>
        <a:p>
          <a:endParaRPr lang="tr-TR" sz="2000"/>
        </a:p>
      </dgm:t>
    </dgm:pt>
    <dgm:pt modelId="{9A394566-4537-4596-87B6-8CBAE07CE920}" type="sibTrans" cxnId="{3A048763-B5F8-4841-8596-0753AC332FE9}">
      <dgm:prSet/>
      <dgm:spPr/>
      <dgm:t>
        <a:bodyPr/>
        <a:lstStyle/>
        <a:p>
          <a:endParaRPr lang="tr-TR" sz="2000"/>
        </a:p>
      </dgm:t>
    </dgm:pt>
    <dgm:pt modelId="{5F6CD35D-0A86-46BA-818D-6ECDDB028590}">
      <dgm:prSet custT="1"/>
      <dgm:spPr/>
      <dgm:t>
        <a:bodyPr/>
        <a:lstStyle/>
        <a:p>
          <a:r>
            <a:rPr lang="tr-TR" sz="1600"/>
            <a:t>Botswana</a:t>
          </a:r>
        </a:p>
      </dgm:t>
    </dgm:pt>
    <dgm:pt modelId="{5F0E6E14-85D4-48DC-90AD-787F25EE3B6B}" type="parTrans" cxnId="{F00817A0-1F22-4A1B-8CB3-231D6AF34289}">
      <dgm:prSet/>
      <dgm:spPr/>
      <dgm:t>
        <a:bodyPr/>
        <a:lstStyle/>
        <a:p>
          <a:endParaRPr lang="tr-TR" sz="2000"/>
        </a:p>
      </dgm:t>
    </dgm:pt>
    <dgm:pt modelId="{3DB8083C-394A-410F-915A-177C44C22184}" type="sibTrans" cxnId="{F00817A0-1F22-4A1B-8CB3-231D6AF34289}">
      <dgm:prSet/>
      <dgm:spPr/>
      <dgm:t>
        <a:bodyPr/>
        <a:lstStyle/>
        <a:p>
          <a:endParaRPr lang="tr-TR" sz="2000"/>
        </a:p>
      </dgm:t>
    </dgm:pt>
    <dgm:pt modelId="{846E7D22-8B31-47A5-B6E4-F75EDA50D297}">
      <dgm:prSet custT="1"/>
      <dgm:spPr/>
      <dgm:t>
        <a:bodyPr/>
        <a:lstStyle/>
        <a:p>
          <a:r>
            <a:rPr lang="tr-TR" sz="1600" dirty="0"/>
            <a:t>Brezilya</a:t>
          </a:r>
        </a:p>
      </dgm:t>
    </dgm:pt>
    <dgm:pt modelId="{E9DD3BF8-6656-47BA-A098-C688EE0144E8}" type="parTrans" cxnId="{321368DD-9828-49DD-97CB-B2858B5F139D}">
      <dgm:prSet/>
      <dgm:spPr/>
      <dgm:t>
        <a:bodyPr/>
        <a:lstStyle/>
        <a:p>
          <a:endParaRPr lang="tr-TR" sz="2000"/>
        </a:p>
      </dgm:t>
    </dgm:pt>
    <dgm:pt modelId="{662859E9-2C63-484D-AEC5-BBBD5C859BAA}" type="sibTrans" cxnId="{321368DD-9828-49DD-97CB-B2858B5F139D}">
      <dgm:prSet/>
      <dgm:spPr/>
      <dgm:t>
        <a:bodyPr/>
        <a:lstStyle/>
        <a:p>
          <a:endParaRPr lang="tr-TR" sz="2000"/>
        </a:p>
      </dgm:t>
    </dgm:pt>
    <dgm:pt modelId="{1975E398-0808-4578-8F30-EAC3702DFE46}">
      <dgm:prSet custT="1"/>
      <dgm:spPr/>
      <dgm:t>
        <a:bodyPr/>
        <a:lstStyle/>
        <a:p>
          <a:r>
            <a:rPr lang="tr-TR" sz="1600" dirty="0"/>
            <a:t>Burkina Faso</a:t>
          </a:r>
        </a:p>
      </dgm:t>
    </dgm:pt>
    <dgm:pt modelId="{70308FFF-960A-40F8-84B4-CC1E97B9882A}" type="parTrans" cxnId="{3559ACAB-7590-4857-9F69-C40D6D4EAD95}">
      <dgm:prSet/>
      <dgm:spPr/>
      <dgm:t>
        <a:bodyPr/>
        <a:lstStyle/>
        <a:p>
          <a:endParaRPr lang="tr-TR" sz="2000"/>
        </a:p>
      </dgm:t>
    </dgm:pt>
    <dgm:pt modelId="{5F3F6DC8-DA70-4698-A2CE-A3F5D8E542DA}" type="sibTrans" cxnId="{3559ACAB-7590-4857-9F69-C40D6D4EAD95}">
      <dgm:prSet/>
      <dgm:spPr/>
      <dgm:t>
        <a:bodyPr/>
        <a:lstStyle/>
        <a:p>
          <a:endParaRPr lang="tr-TR" sz="2000"/>
        </a:p>
      </dgm:t>
    </dgm:pt>
    <dgm:pt modelId="{99F40C99-50AC-426B-8D1A-0C580BF29D11}">
      <dgm:prSet custT="1"/>
      <dgm:spPr/>
      <dgm:t>
        <a:bodyPr/>
        <a:lstStyle/>
        <a:p>
          <a:r>
            <a:rPr lang="tr-TR" sz="1600" dirty="0"/>
            <a:t>Avusturya</a:t>
          </a:r>
        </a:p>
      </dgm:t>
    </dgm:pt>
    <dgm:pt modelId="{FC385701-568A-47BF-94BD-5594E06C8143}" type="parTrans" cxnId="{87133CAB-6E2B-4D6B-AAF0-F60B38A0321E}">
      <dgm:prSet/>
      <dgm:spPr/>
      <dgm:t>
        <a:bodyPr/>
        <a:lstStyle/>
        <a:p>
          <a:endParaRPr lang="tr-TR" sz="2000"/>
        </a:p>
      </dgm:t>
    </dgm:pt>
    <dgm:pt modelId="{13C64228-77A7-49D9-A503-5A8738642FFA}" type="sibTrans" cxnId="{87133CAB-6E2B-4D6B-AAF0-F60B38A0321E}">
      <dgm:prSet/>
      <dgm:spPr/>
      <dgm:t>
        <a:bodyPr/>
        <a:lstStyle/>
        <a:p>
          <a:endParaRPr lang="tr-TR" sz="2000"/>
        </a:p>
      </dgm:t>
    </dgm:pt>
    <dgm:pt modelId="{8EF265C3-6D36-4771-89BB-31CD4B6D57DD}">
      <dgm:prSet custT="1"/>
      <dgm:spPr/>
      <dgm:t>
        <a:bodyPr/>
        <a:lstStyle/>
        <a:p>
          <a:r>
            <a:rPr lang="tr-TR" sz="1600" dirty="0"/>
            <a:t>Azerbaycan</a:t>
          </a:r>
        </a:p>
      </dgm:t>
    </dgm:pt>
    <dgm:pt modelId="{603CE818-4736-4D65-AF2B-A87725C32D39}" type="parTrans" cxnId="{175FBE14-B678-47BF-82C2-2EFCF8876E37}">
      <dgm:prSet/>
      <dgm:spPr/>
      <dgm:t>
        <a:bodyPr/>
        <a:lstStyle/>
        <a:p>
          <a:endParaRPr lang="tr-TR" sz="2000"/>
        </a:p>
      </dgm:t>
    </dgm:pt>
    <dgm:pt modelId="{97DA569A-229A-4966-9E68-F06EE31BE7D6}" type="sibTrans" cxnId="{175FBE14-B678-47BF-82C2-2EFCF8876E37}">
      <dgm:prSet/>
      <dgm:spPr/>
      <dgm:t>
        <a:bodyPr/>
        <a:lstStyle/>
        <a:p>
          <a:endParaRPr lang="tr-TR" sz="2000"/>
        </a:p>
      </dgm:t>
    </dgm:pt>
    <dgm:pt modelId="{FF7755D0-FE16-491D-B071-A21DEEE59523}">
      <dgm:prSet custT="1"/>
      <dgm:spPr/>
      <dgm:t>
        <a:bodyPr/>
        <a:lstStyle/>
        <a:p>
          <a:r>
            <a:rPr lang="tr-TR" sz="1600"/>
            <a:t>Bangladesh</a:t>
          </a:r>
        </a:p>
      </dgm:t>
    </dgm:pt>
    <dgm:pt modelId="{EED5A9CB-CF13-4278-B92E-A9DDB9DF1454}" type="parTrans" cxnId="{3F9CB4E0-2474-4AE1-910A-678F9766A627}">
      <dgm:prSet/>
      <dgm:spPr/>
      <dgm:t>
        <a:bodyPr/>
        <a:lstStyle/>
        <a:p>
          <a:endParaRPr lang="tr-TR" sz="2000"/>
        </a:p>
      </dgm:t>
    </dgm:pt>
    <dgm:pt modelId="{1274EF82-D816-4C21-94EA-BF192605140F}" type="sibTrans" cxnId="{3F9CB4E0-2474-4AE1-910A-678F9766A627}">
      <dgm:prSet/>
      <dgm:spPr/>
      <dgm:t>
        <a:bodyPr/>
        <a:lstStyle/>
        <a:p>
          <a:endParaRPr lang="tr-TR" sz="2000"/>
        </a:p>
      </dgm:t>
    </dgm:pt>
    <dgm:pt modelId="{4E07BEE2-E569-43DD-8E2C-649D174BB34A}">
      <dgm:prSet custT="1"/>
      <dgm:spPr/>
      <dgm:t>
        <a:bodyPr/>
        <a:lstStyle/>
        <a:p>
          <a:r>
            <a:rPr lang="tr-TR" sz="1600" dirty="0"/>
            <a:t>Belçika</a:t>
          </a:r>
        </a:p>
      </dgm:t>
    </dgm:pt>
    <dgm:pt modelId="{F68205E8-9BAE-4D87-A0D8-C5D18D78EA2D}" type="parTrans" cxnId="{52539A4B-84B4-4454-A3B4-E39BD62BC7CB}">
      <dgm:prSet/>
      <dgm:spPr/>
      <dgm:t>
        <a:bodyPr/>
        <a:lstStyle/>
        <a:p>
          <a:endParaRPr lang="tr-TR" sz="2000"/>
        </a:p>
      </dgm:t>
    </dgm:pt>
    <dgm:pt modelId="{54FE7B9C-3F49-4B16-AA57-3FEB3FB03D3A}" type="sibTrans" cxnId="{52539A4B-84B4-4454-A3B4-E39BD62BC7CB}">
      <dgm:prSet/>
      <dgm:spPr/>
      <dgm:t>
        <a:bodyPr/>
        <a:lstStyle/>
        <a:p>
          <a:endParaRPr lang="tr-TR" sz="2000"/>
        </a:p>
      </dgm:t>
    </dgm:pt>
    <dgm:pt modelId="{E9559DC9-0E34-4B92-882C-E2C53122DC9F}">
      <dgm:prSet custT="1"/>
      <dgm:spPr/>
      <dgm:t>
        <a:bodyPr/>
        <a:lstStyle/>
        <a:p>
          <a:r>
            <a:rPr lang="tr-TR" sz="1600" dirty="0" err="1"/>
            <a:t>Bolivia</a:t>
          </a:r>
          <a:endParaRPr lang="tr-TR" sz="1600" dirty="0"/>
        </a:p>
      </dgm:t>
    </dgm:pt>
    <dgm:pt modelId="{70A35063-3E9F-410F-918B-EACB5614E751}" type="parTrans" cxnId="{F4026760-75B9-4FFE-B236-9DE8AD1DDBB2}">
      <dgm:prSet/>
      <dgm:spPr/>
      <dgm:t>
        <a:bodyPr/>
        <a:lstStyle/>
        <a:p>
          <a:endParaRPr lang="tr-TR" sz="2000"/>
        </a:p>
      </dgm:t>
    </dgm:pt>
    <dgm:pt modelId="{2FF5290C-8514-4F06-9D4E-C47146D8488C}" type="sibTrans" cxnId="{F4026760-75B9-4FFE-B236-9DE8AD1DDBB2}">
      <dgm:prSet/>
      <dgm:spPr/>
      <dgm:t>
        <a:bodyPr/>
        <a:lstStyle/>
        <a:p>
          <a:endParaRPr lang="tr-TR" sz="2000"/>
        </a:p>
      </dgm:t>
    </dgm:pt>
    <dgm:pt modelId="{35C3E4A5-A9BB-4AD3-AC92-005ADAB6C1BE}">
      <dgm:prSet custT="1"/>
      <dgm:spPr/>
      <dgm:t>
        <a:bodyPr/>
        <a:lstStyle/>
        <a:p>
          <a:r>
            <a:rPr lang="tr-TR" sz="1600" dirty="0"/>
            <a:t>Ermenistan</a:t>
          </a:r>
        </a:p>
      </dgm:t>
    </dgm:pt>
    <dgm:pt modelId="{5F60E93E-86A3-4639-B9D6-45B33D0975C8}" type="parTrans" cxnId="{30E57F3B-24E9-488F-9B7B-03BC983AF1E3}">
      <dgm:prSet/>
      <dgm:spPr/>
      <dgm:t>
        <a:bodyPr/>
        <a:lstStyle/>
        <a:p>
          <a:endParaRPr lang="tr-TR" sz="2000"/>
        </a:p>
      </dgm:t>
    </dgm:pt>
    <dgm:pt modelId="{23341915-E575-4807-929C-4F4B2470064E}" type="sibTrans" cxnId="{30E57F3B-24E9-488F-9B7B-03BC983AF1E3}">
      <dgm:prSet/>
      <dgm:spPr/>
      <dgm:t>
        <a:bodyPr/>
        <a:lstStyle/>
        <a:p>
          <a:endParaRPr lang="tr-TR" sz="2000"/>
        </a:p>
      </dgm:t>
    </dgm:pt>
    <dgm:pt modelId="{C39D1570-D35C-4FB1-94DB-BF7527A5B7B0}">
      <dgm:prSet custT="1"/>
      <dgm:spPr/>
      <dgm:t>
        <a:bodyPr/>
        <a:lstStyle/>
        <a:p>
          <a:r>
            <a:rPr lang="tr-TR" sz="1600" dirty="0"/>
            <a:t>Kanada</a:t>
          </a:r>
        </a:p>
      </dgm:t>
    </dgm:pt>
    <dgm:pt modelId="{03009307-D38A-4593-863D-15C5DC30BB08}" type="parTrans" cxnId="{B3721B16-B797-48DF-8089-AAE86DEA7DEF}">
      <dgm:prSet/>
      <dgm:spPr/>
      <dgm:t>
        <a:bodyPr/>
        <a:lstStyle/>
        <a:p>
          <a:endParaRPr lang="tr-TR" sz="2000"/>
        </a:p>
      </dgm:t>
    </dgm:pt>
    <dgm:pt modelId="{A6147C89-D69F-4034-9732-73102986B3C2}" type="sibTrans" cxnId="{B3721B16-B797-48DF-8089-AAE86DEA7DEF}">
      <dgm:prSet/>
      <dgm:spPr/>
      <dgm:t>
        <a:bodyPr/>
        <a:lstStyle/>
        <a:p>
          <a:endParaRPr lang="tr-TR" sz="2000"/>
        </a:p>
      </dgm:t>
    </dgm:pt>
    <dgm:pt modelId="{40E56C73-7C05-4715-8B28-CED96C4665C4}">
      <dgm:prSet custT="1"/>
      <dgm:spPr/>
      <dgm:t>
        <a:bodyPr/>
        <a:lstStyle/>
        <a:p>
          <a:r>
            <a:rPr lang="tr-TR" sz="1600" dirty="0"/>
            <a:t>Şili</a:t>
          </a:r>
        </a:p>
      </dgm:t>
    </dgm:pt>
    <dgm:pt modelId="{6A0B070F-0EEC-4FD1-8889-152D5E5A75EA}" type="parTrans" cxnId="{E17B75CE-26F9-46FF-80E5-3E44C122A561}">
      <dgm:prSet/>
      <dgm:spPr/>
      <dgm:t>
        <a:bodyPr/>
        <a:lstStyle/>
        <a:p>
          <a:endParaRPr lang="tr-TR" sz="2000"/>
        </a:p>
      </dgm:t>
    </dgm:pt>
    <dgm:pt modelId="{D61EFF84-F815-4303-8F81-00DA0449BE5F}" type="sibTrans" cxnId="{E17B75CE-26F9-46FF-80E5-3E44C122A561}">
      <dgm:prSet/>
      <dgm:spPr/>
      <dgm:t>
        <a:bodyPr/>
        <a:lstStyle/>
        <a:p>
          <a:endParaRPr lang="tr-TR" sz="2000"/>
        </a:p>
      </dgm:t>
    </dgm:pt>
    <dgm:pt modelId="{B28B02E8-B1F1-4E54-B572-7CD77607219C}">
      <dgm:prSet custT="1"/>
      <dgm:spPr/>
      <dgm:t>
        <a:bodyPr/>
        <a:lstStyle/>
        <a:p>
          <a:r>
            <a:rPr lang="tr-TR" sz="1600" dirty="0"/>
            <a:t>Kongo</a:t>
          </a:r>
        </a:p>
      </dgm:t>
    </dgm:pt>
    <dgm:pt modelId="{9CD5612A-F5A6-4D69-926A-8ECA5B5F54D1}" type="parTrans" cxnId="{B103E19E-2CA6-4CB9-ACC8-37B92BD27A74}">
      <dgm:prSet/>
      <dgm:spPr/>
      <dgm:t>
        <a:bodyPr/>
        <a:lstStyle/>
        <a:p>
          <a:endParaRPr lang="tr-TR" sz="2000"/>
        </a:p>
      </dgm:t>
    </dgm:pt>
    <dgm:pt modelId="{1D7A3FE7-A9A2-4131-9467-36C2C25D0FDF}" type="sibTrans" cxnId="{B103E19E-2CA6-4CB9-ACC8-37B92BD27A74}">
      <dgm:prSet/>
      <dgm:spPr/>
      <dgm:t>
        <a:bodyPr/>
        <a:lstStyle/>
        <a:p>
          <a:endParaRPr lang="tr-TR" sz="2000"/>
        </a:p>
      </dgm:t>
    </dgm:pt>
    <dgm:pt modelId="{C997DDF7-3833-40A2-A389-BA1C0E0EA0D3}">
      <dgm:prSet custT="1"/>
      <dgm:spPr/>
      <dgm:t>
        <a:bodyPr/>
        <a:lstStyle/>
        <a:p>
          <a:r>
            <a:rPr lang="tr-TR" sz="1600" dirty="0"/>
            <a:t>Küba</a:t>
          </a:r>
        </a:p>
      </dgm:t>
    </dgm:pt>
    <dgm:pt modelId="{9A2A10D7-9CAD-4F36-B737-0152BFE9B6E6}" type="parTrans" cxnId="{478BB7FD-844D-40C6-B13C-F7168B9484BC}">
      <dgm:prSet/>
      <dgm:spPr/>
      <dgm:t>
        <a:bodyPr/>
        <a:lstStyle/>
        <a:p>
          <a:endParaRPr lang="tr-TR" sz="2000"/>
        </a:p>
      </dgm:t>
    </dgm:pt>
    <dgm:pt modelId="{38AC2A8D-579F-4288-85DF-3A3469D99FC4}" type="sibTrans" cxnId="{478BB7FD-844D-40C6-B13C-F7168B9484BC}">
      <dgm:prSet/>
      <dgm:spPr/>
      <dgm:t>
        <a:bodyPr/>
        <a:lstStyle/>
        <a:p>
          <a:endParaRPr lang="tr-TR" sz="2000"/>
        </a:p>
      </dgm:t>
    </dgm:pt>
    <dgm:pt modelId="{6E2BA84A-BC09-44E9-9656-17A37592C837}">
      <dgm:prSet phldrT="[Metin]" custT="1"/>
      <dgm:spPr/>
      <dgm:t>
        <a:bodyPr/>
        <a:lstStyle/>
        <a:p>
          <a:r>
            <a:rPr lang="tr-TR" sz="1600" dirty="0"/>
            <a:t>…</a:t>
          </a:r>
        </a:p>
      </dgm:t>
    </dgm:pt>
    <dgm:pt modelId="{E3DE43AD-79BC-4036-8AAF-3DDB8AC987AC}" type="parTrans" cxnId="{DA10AF57-55EE-48FD-99AA-A9C2FBC9D086}">
      <dgm:prSet/>
      <dgm:spPr/>
      <dgm:t>
        <a:bodyPr/>
        <a:lstStyle/>
        <a:p>
          <a:endParaRPr lang="tr-TR" sz="2000"/>
        </a:p>
      </dgm:t>
    </dgm:pt>
    <dgm:pt modelId="{3D66F267-5C0A-49B8-BAE6-13D45B249656}" type="sibTrans" cxnId="{DA10AF57-55EE-48FD-99AA-A9C2FBC9D086}">
      <dgm:prSet/>
      <dgm:spPr/>
      <dgm:t>
        <a:bodyPr/>
        <a:lstStyle/>
        <a:p>
          <a:endParaRPr lang="tr-TR" sz="2000"/>
        </a:p>
      </dgm:t>
    </dgm:pt>
    <dgm:pt modelId="{78927693-C0FB-43C6-A3DB-30B0A4A05458}">
      <dgm:prSet custT="1"/>
      <dgm:spPr/>
      <dgm:t>
        <a:bodyPr/>
        <a:lstStyle/>
        <a:p>
          <a:r>
            <a:rPr lang="tr-TR" sz="1600" b="1" dirty="0"/>
            <a:t>Gönüllü ülkeler (11)</a:t>
          </a:r>
        </a:p>
      </dgm:t>
    </dgm:pt>
    <dgm:pt modelId="{0C5F1512-C8AB-4858-B3E3-D8E17BA98005}" type="parTrans" cxnId="{B3203B02-CD44-4363-A00A-21CF0E0D139C}">
      <dgm:prSet/>
      <dgm:spPr/>
      <dgm:t>
        <a:bodyPr/>
        <a:lstStyle/>
        <a:p>
          <a:endParaRPr lang="tr-TR" sz="2000"/>
        </a:p>
      </dgm:t>
    </dgm:pt>
    <dgm:pt modelId="{C9397D2C-DE18-4BC2-B5A6-6D9B3EB24119}" type="sibTrans" cxnId="{B3203B02-CD44-4363-A00A-21CF0E0D139C}">
      <dgm:prSet/>
      <dgm:spPr/>
      <dgm:t>
        <a:bodyPr/>
        <a:lstStyle/>
        <a:p>
          <a:endParaRPr lang="tr-TR" sz="2000"/>
        </a:p>
      </dgm:t>
    </dgm:pt>
    <dgm:pt modelId="{2F7D3848-4353-4000-9204-9CD185513888}">
      <dgm:prSet custT="1"/>
      <dgm:spPr/>
      <dgm:t>
        <a:bodyPr/>
        <a:lstStyle/>
        <a:p>
          <a:r>
            <a:rPr lang="tr-TR" sz="1600" dirty="0"/>
            <a:t>Avusturalya</a:t>
          </a:r>
        </a:p>
      </dgm:t>
    </dgm:pt>
    <dgm:pt modelId="{86530872-DE9F-4239-B4ED-03D29C3E5825}" type="parTrans" cxnId="{4FFD5009-510A-4333-8B5F-BB071C4CF03F}">
      <dgm:prSet/>
      <dgm:spPr/>
      <dgm:t>
        <a:bodyPr/>
        <a:lstStyle/>
        <a:p>
          <a:endParaRPr lang="tr-TR" sz="2000"/>
        </a:p>
      </dgm:t>
    </dgm:pt>
    <dgm:pt modelId="{53059D13-43DB-4DAF-89AF-779A406E4B12}" type="sibTrans" cxnId="{4FFD5009-510A-4333-8B5F-BB071C4CF03F}">
      <dgm:prSet/>
      <dgm:spPr/>
      <dgm:t>
        <a:bodyPr/>
        <a:lstStyle/>
        <a:p>
          <a:endParaRPr lang="tr-TR" sz="2000"/>
        </a:p>
      </dgm:t>
    </dgm:pt>
    <dgm:pt modelId="{FB9A7367-6116-4ADC-AFFC-C2DAD0CB62A6}">
      <dgm:prSet custT="1"/>
      <dgm:spPr/>
      <dgm:t>
        <a:bodyPr/>
        <a:lstStyle/>
        <a:p>
          <a:r>
            <a:rPr lang="tr-TR" sz="1600"/>
            <a:t>Honduras</a:t>
          </a:r>
        </a:p>
      </dgm:t>
    </dgm:pt>
    <dgm:pt modelId="{874FC33A-FAB0-48AB-B3D1-ECB1DF66C817}" type="parTrans" cxnId="{AA5E7656-B252-417D-A7CA-6BB012ED3CBF}">
      <dgm:prSet/>
      <dgm:spPr/>
      <dgm:t>
        <a:bodyPr/>
        <a:lstStyle/>
        <a:p>
          <a:endParaRPr lang="tr-TR" sz="2000"/>
        </a:p>
      </dgm:t>
    </dgm:pt>
    <dgm:pt modelId="{15886594-B446-4DE0-B6DB-8C9AC067FBEC}" type="sibTrans" cxnId="{AA5E7656-B252-417D-A7CA-6BB012ED3CBF}">
      <dgm:prSet/>
      <dgm:spPr/>
      <dgm:t>
        <a:bodyPr/>
        <a:lstStyle/>
        <a:p>
          <a:endParaRPr lang="tr-TR" sz="2000"/>
        </a:p>
      </dgm:t>
    </dgm:pt>
    <dgm:pt modelId="{1B6D4AC2-7FD5-41BE-81D7-5E0016224AE2}">
      <dgm:prSet custT="1"/>
      <dgm:spPr/>
      <dgm:t>
        <a:bodyPr/>
        <a:lstStyle/>
        <a:p>
          <a:r>
            <a:rPr lang="tr-TR" sz="1600"/>
            <a:t>Kenya</a:t>
          </a:r>
        </a:p>
      </dgm:t>
    </dgm:pt>
    <dgm:pt modelId="{A4EB6F07-829C-4078-841E-A3142906D04B}" type="parTrans" cxnId="{6192E40C-CBF6-4B2D-9BC7-11732EB1DEDB}">
      <dgm:prSet/>
      <dgm:spPr/>
      <dgm:t>
        <a:bodyPr/>
        <a:lstStyle/>
        <a:p>
          <a:endParaRPr lang="tr-TR" sz="2000"/>
        </a:p>
      </dgm:t>
    </dgm:pt>
    <dgm:pt modelId="{3FC46D48-A784-41C4-B121-43C10BD5DF41}" type="sibTrans" cxnId="{6192E40C-CBF6-4B2D-9BC7-11732EB1DEDB}">
      <dgm:prSet/>
      <dgm:spPr/>
      <dgm:t>
        <a:bodyPr/>
        <a:lstStyle/>
        <a:p>
          <a:endParaRPr lang="tr-TR" sz="2000"/>
        </a:p>
      </dgm:t>
    </dgm:pt>
    <dgm:pt modelId="{C48C0E88-5B98-4B0A-B3B0-E930ED1A01C7}">
      <dgm:prSet custT="1"/>
      <dgm:spPr/>
      <dgm:t>
        <a:bodyPr/>
        <a:lstStyle/>
        <a:p>
          <a:r>
            <a:rPr lang="tr-TR" sz="1600" dirty="0"/>
            <a:t>Kuveyt</a:t>
          </a:r>
        </a:p>
      </dgm:t>
    </dgm:pt>
    <dgm:pt modelId="{F6668010-432E-41F5-B977-EA0DDBD8B31F}" type="parTrans" cxnId="{2B7E5D76-A4FE-4D19-B9FD-512F2624AF9C}">
      <dgm:prSet/>
      <dgm:spPr/>
      <dgm:t>
        <a:bodyPr/>
        <a:lstStyle/>
        <a:p>
          <a:endParaRPr lang="tr-TR" sz="2000"/>
        </a:p>
      </dgm:t>
    </dgm:pt>
    <dgm:pt modelId="{22008F06-95A5-457C-8458-4422426B6555}" type="sibTrans" cxnId="{2B7E5D76-A4FE-4D19-B9FD-512F2624AF9C}">
      <dgm:prSet/>
      <dgm:spPr/>
      <dgm:t>
        <a:bodyPr/>
        <a:lstStyle/>
        <a:p>
          <a:endParaRPr lang="tr-TR" sz="2000"/>
        </a:p>
      </dgm:t>
    </dgm:pt>
    <dgm:pt modelId="{3265E3DF-2B1E-4D16-A6BE-06AB94FFBF45}">
      <dgm:prSet custT="1"/>
      <dgm:spPr/>
      <dgm:t>
        <a:bodyPr/>
        <a:lstStyle/>
        <a:p>
          <a:r>
            <a:rPr lang="tr-TR" sz="1600" dirty="0"/>
            <a:t>…</a:t>
          </a:r>
        </a:p>
      </dgm:t>
    </dgm:pt>
    <dgm:pt modelId="{6C52E22B-2659-4091-A17C-6854C5E8257D}" type="parTrans" cxnId="{E92F02BC-F388-47F6-82B1-8430918F8E83}">
      <dgm:prSet/>
      <dgm:spPr/>
      <dgm:t>
        <a:bodyPr/>
        <a:lstStyle/>
        <a:p>
          <a:endParaRPr lang="tr-TR" sz="2000"/>
        </a:p>
      </dgm:t>
    </dgm:pt>
    <dgm:pt modelId="{A5B9E8BC-F9F7-47AF-AD61-37F417F1AD86}" type="sibTrans" cxnId="{E92F02BC-F388-47F6-82B1-8430918F8E83}">
      <dgm:prSet/>
      <dgm:spPr/>
      <dgm:t>
        <a:bodyPr/>
        <a:lstStyle/>
        <a:p>
          <a:endParaRPr lang="tr-TR" sz="2000"/>
        </a:p>
      </dgm:t>
    </dgm:pt>
    <dgm:pt modelId="{A831C336-14EF-4B9C-A96B-2F1D45DB04A5}">
      <dgm:prSet custT="1"/>
      <dgm:spPr/>
      <dgm:t>
        <a:bodyPr/>
        <a:lstStyle/>
        <a:p>
          <a:r>
            <a:rPr lang="tr-TR" sz="1600" dirty="0"/>
            <a:t>Suudi Arabistan</a:t>
          </a:r>
        </a:p>
      </dgm:t>
    </dgm:pt>
    <dgm:pt modelId="{D42DA30A-B0AE-45E0-9802-C55FA0185EE5}" type="parTrans" cxnId="{C32683AC-D541-4BA3-9768-CA336D8C6571}">
      <dgm:prSet/>
      <dgm:spPr/>
      <dgm:t>
        <a:bodyPr/>
        <a:lstStyle/>
        <a:p>
          <a:endParaRPr lang="tr-TR"/>
        </a:p>
      </dgm:t>
    </dgm:pt>
    <dgm:pt modelId="{C7C000FC-AB63-4FBD-B846-5203570A835F}" type="sibTrans" cxnId="{C32683AC-D541-4BA3-9768-CA336D8C6571}">
      <dgm:prSet/>
      <dgm:spPr/>
      <dgm:t>
        <a:bodyPr/>
        <a:lstStyle/>
        <a:p>
          <a:endParaRPr lang="tr-TR"/>
        </a:p>
      </dgm:t>
    </dgm:pt>
    <dgm:pt modelId="{F3D2EDCA-7B62-42C1-B160-C5F0B95AE4E2}">
      <dgm:prSet custT="1"/>
      <dgm:spPr/>
      <dgm:t>
        <a:bodyPr/>
        <a:lstStyle/>
        <a:p>
          <a:r>
            <a:rPr lang="tr-TR" sz="1600" dirty="0"/>
            <a:t>Pakistan</a:t>
          </a:r>
        </a:p>
      </dgm:t>
    </dgm:pt>
    <dgm:pt modelId="{4B72FDA1-0562-4948-8E71-1022FFB78CFB}" type="parTrans" cxnId="{A8F3BC10-FA62-4F56-8237-55B6D953E625}">
      <dgm:prSet/>
      <dgm:spPr/>
      <dgm:t>
        <a:bodyPr/>
        <a:lstStyle/>
        <a:p>
          <a:endParaRPr lang="tr-TR"/>
        </a:p>
      </dgm:t>
    </dgm:pt>
    <dgm:pt modelId="{5BBFCD35-00C0-4E9B-B08E-13E9C799CF0A}" type="sibTrans" cxnId="{A8F3BC10-FA62-4F56-8237-55B6D953E625}">
      <dgm:prSet/>
      <dgm:spPr/>
      <dgm:t>
        <a:bodyPr/>
        <a:lstStyle/>
        <a:p>
          <a:endParaRPr lang="tr-TR"/>
        </a:p>
      </dgm:t>
    </dgm:pt>
    <dgm:pt modelId="{DC5431D4-D7CD-48BF-9406-C6FC0B21EEAE}">
      <dgm:prSet phldrT="[Metin]" custT="1"/>
      <dgm:spPr/>
      <dgm:t>
        <a:bodyPr/>
        <a:lstStyle/>
        <a:p>
          <a:r>
            <a:rPr lang="tr-TR" sz="1600" dirty="0"/>
            <a:t>Almanya</a:t>
          </a:r>
        </a:p>
      </dgm:t>
    </dgm:pt>
    <dgm:pt modelId="{242CBECA-4794-4919-9692-5EEB62B48ED6}" type="parTrans" cxnId="{2F2F9CE3-58BC-434F-9968-81890BFCADFC}">
      <dgm:prSet/>
      <dgm:spPr/>
      <dgm:t>
        <a:bodyPr/>
        <a:lstStyle/>
        <a:p>
          <a:endParaRPr lang="tr-TR"/>
        </a:p>
      </dgm:t>
    </dgm:pt>
    <dgm:pt modelId="{003C112B-8C0E-498E-8A4D-583432E1C39C}" type="sibTrans" cxnId="{2F2F9CE3-58BC-434F-9968-81890BFCADFC}">
      <dgm:prSet/>
      <dgm:spPr/>
      <dgm:t>
        <a:bodyPr/>
        <a:lstStyle/>
        <a:p>
          <a:endParaRPr lang="tr-TR"/>
        </a:p>
      </dgm:t>
    </dgm:pt>
    <dgm:pt modelId="{66C46494-FACF-48D7-8174-3B68B24DB5F2}">
      <dgm:prSet phldrT="[Metin]" custT="1"/>
      <dgm:spPr/>
      <dgm:t>
        <a:bodyPr/>
        <a:lstStyle/>
        <a:p>
          <a:r>
            <a:rPr lang="tr-TR" sz="1600" dirty="0"/>
            <a:t>Danimarka</a:t>
          </a:r>
        </a:p>
      </dgm:t>
    </dgm:pt>
    <dgm:pt modelId="{9F781626-809F-4E59-B526-3B67638A7C2B}" type="parTrans" cxnId="{A0CBD496-341B-43D1-86F8-050AA2A4A636}">
      <dgm:prSet/>
      <dgm:spPr/>
      <dgm:t>
        <a:bodyPr/>
        <a:lstStyle/>
        <a:p>
          <a:endParaRPr lang="tr-TR"/>
        </a:p>
      </dgm:t>
    </dgm:pt>
    <dgm:pt modelId="{CD285327-B22D-46E3-B2A4-094C39D9A4FE}" type="sibTrans" cxnId="{A0CBD496-341B-43D1-86F8-050AA2A4A636}">
      <dgm:prSet/>
      <dgm:spPr/>
      <dgm:t>
        <a:bodyPr/>
        <a:lstStyle/>
        <a:p>
          <a:endParaRPr lang="tr-TR"/>
        </a:p>
      </dgm:t>
    </dgm:pt>
    <dgm:pt modelId="{40E1D87D-BF9C-4899-99BC-08D728B4F929}">
      <dgm:prSet phldrT="[Metin]" custT="1"/>
      <dgm:spPr/>
      <dgm:t>
        <a:bodyPr/>
        <a:lstStyle/>
        <a:p>
          <a:r>
            <a:rPr lang="tr-TR" sz="1600" dirty="0"/>
            <a:t>Mısır</a:t>
          </a:r>
        </a:p>
      </dgm:t>
    </dgm:pt>
    <dgm:pt modelId="{0C81EAD9-AF78-4C6F-B111-D6C97F50784D}" type="parTrans" cxnId="{25413DC2-D04C-47A7-A029-8DBB1A90433C}">
      <dgm:prSet/>
      <dgm:spPr/>
      <dgm:t>
        <a:bodyPr/>
        <a:lstStyle/>
        <a:p>
          <a:endParaRPr lang="tr-TR"/>
        </a:p>
      </dgm:t>
    </dgm:pt>
    <dgm:pt modelId="{2064465D-B7C0-499F-A5BF-C040939E7E7F}" type="sibTrans" cxnId="{25413DC2-D04C-47A7-A029-8DBB1A90433C}">
      <dgm:prSet/>
      <dgm:spPr/>
      <dgm:t>
        <a:bodyPr/>
        <a:lstStyle/>
        <a:p>
          <a:endParaRPr lang="tr-TR"/>
        </a:p>
      </dgm:t>
    </dgm:pt>
    <dgm:pt modelId="{FAEE4899-6F8D-4662-A132-4BE6BB8C651D}">
      <dgm:prSet phldrT="[Metin]" custT="1"/>
      <dgm:spPr/>
      <dgm:t>
        <a:bodyPr/>
        <a:lstStyle/>
        <a:p>
          <a:r>
            <a:rPr lang="tr-TR" sz="1600" dirty="0"/>
            <a:t>…</a:t>
          </a:r>
        </a:p>
      </dgm:t>
    </dgm:pt>
    <dgm:pt modelId="{A88064B5-4EF5-4544-A5A5-42480920C59B}" type="parTrans" cxnId="{01C07784-6273-478D-B78C-6CA7C8A8EA50}">
      <dgm:prSet/>
      <dgm:spPr/>
      <dgm:t>
        <a:bodyPr/>
        <a:lstStyle/>
        <a:p>
          <a:endParaRPr lang="tr-TR"/>
        </a:p>
      </dgm:t>
    </dgm:pt>
    <dgm:pt modelId="{9D7BF538-C07B-4F6B-9B0C-EC52B5AA6F52}" type="sibTrans" cxnId="{01C07784-6273-478D-B78C-6CA7C8A8EA50}">
      <dgm:prSet/>
      <dgm:spPr/>
      <dgm:t>
        <a:bodyPr/>
        <a:lstStyle/>
        <a:p>
          <a:endParaRPr lang="tr-TR"/>
        </a:p>
      </dgm:t>
    </dgm:pt>
    <dgm:pt modelId="{9930D6BA-5D60-4EC4-8B62-6262D334D5C3}">
      <dgm:prSet phldrT="[Metin]" custT="1"/>
      <dgm:spPr/>
      <dgm:t>
        <a:bodyPr/>
        <a:lstStyle/>
        <a:p>
          <a:r>
            <a:rPr lang="tr-TR" sz="1600" dirty="0"/>
            <a:t>Makedonya</a:t>
          </a:r>
        </a:p>
      </dgm:t>
    </dgm:pt>
    <dgm:pt modelId="{476C5FF9-91A1-4313-A3AC-B96097649A4A}" type="parTrans" cxnId="{879E1C26-0BD1-4590-AABE-231A9F96F3B7}">
      <dgm:prSet/>
      <dgm:spPr/>
      <dgm:t>
        <a:bodyPr/>
        <a:lstStyle/>
        <a:p>
          <a:endParaRPr lang="tr-TR"/>
        </a:p>
      </dgm:t>
    </dgm:pt>
    <dgm:pt modelId="{E31C837B-05A0-4951-B33F-6A58CCFF8E1C}" type="sibTrans" cxnId="{879E1C26-0BD1-4590-AABE-231A9F96F3B7}">
      <dgm:prSet/>
      <dgm:spPr/>
      <dgm:t>
        <a:bodyPr/>
        <a:lstStyle/>
        <a:p>
          <a:endParaRPr lang="tr-TR"/>
        </a:p>
      </dgm:t>
    </dgm:pt>
    <dgm:pt modelId="{D2015B65-05A9-425C-9C21-16288F4A179C}">
      <dgm:prSet phldrT="[Metin]" custT="1"/>
      <dgm:spPr/>
      <dgm:t>
        <a:bodyPr/>
        <a:lstStyle/>
        <a:p>
          <a:r>
            <a:rPr lang="tr-TR" sz="1600" dirty="0"/>
            <a:t>İsrail</a:t>
          </a:r>
        </a:p>
      </dgm:t>
    </dgm:pt>
    <dgm:pt modelId="{991D4A77-DF12-4FE5-93B0-6C4D57B30060}" type="parTrans" cxnId="{939C66EF-AA1F-45CF-8777-B4E8E88043C6}">
      <dgm:prSet/>
      <dgm:spPr/>
      <dgm:t>
        <a:bodyPr/>
        <a:lstStyle/>
        <a:p>
          <a:endParaRPr lang="tr-TR"/>
        </a:p>
      </dgm:t>
    </dgm:pt>
    <dgm:pt modelId="{6ACFC6D2-0937-498B-B027-3546ABFC31B9}" type="sibTrans" cxnId="{939C66EF-AA1F-45CF-8777-B4E8E88043C6}">
      <dgm:prSet/>
      <dgm:spPr/>
      <dgm:t>
        <a:bodyPr/>
        <a:lstStyle/>
        <a:p>
          <a:endParaRPr lang="tr-TR"/>
        </a:p>
      </dgm:t>
    </dgm:pt>
    <dgm:pt modelId="{08FD4D13-1B0C-4819-A921-3C5A99B7598D}">
      <dgm:prSet custT="1"/>
      <dgm:spPr/>
      <dgm:t>
        <a:bodyPr/>
        <a:lstStyle/>
        <a:p>
          <a:r>
            <a:rPr lang="tr-TR" sz="1600" dirty="0"/>
            <a:t>Güney Afrika</a:t>
          </a:r>
        </a:p>
      </dgm:t>
    </dgm:pt>
    <dgm:pt modelId="{2647FF83-8AE9-47E9-B588-BFB461E464B5}" type="parTrans" cxnId="{89A86F00-B432-4891-9775-2F4B4E6B8E1B}">
      <dgm:prSet/>
      <dgm:spPr/>
      <dgm:t>
        <a:bodyPr/>
        <a:lstStyle/>
        <a:p>
          <a:endParaRPr lang="tr-TR"/>
        </a:p>
      </dgm:t>
    </dgm:pt>
    <dgm:pt modelId="{1D54E54C-774D-4C4A-B397-7B1F35F95038}" type="sibTrans" cxnId="{89A86F00-B432-4891-9775-2F4B4E6B8E1B}">
      <dgm:prSet/>
      <dgm:spPr/>
      <dgm:t>
        <a:bodyPr/>
        <a:lstStyle/>
        <a:p>
          <a:endParaRPr lang="tr-TR"/>
        </a:p>
      </dgm:t>
    </dgm:pt>
    <dgm:pt modelId="{79C6741D-E678-49BC-9E60-C0F4EE490B13}">
      <dgm:prSet custT="1"/>
      <dgm:spPr/>
      <dgm:t>
        <a:bodyPr/>
        <a:lstStyle/>
        <a:p>
          <a:r>
            <a:rPr lang="tr-TR" sz="1600" dirty="0"/>
            <a:t>Tayland</a:t>
          </a:r>
        </a:p>
      </dgm:t>
    </dgm:pt>
    <dgm:pt modelId="{21D23CAA-98EB-4C5A-B02E-0481DA0AD311}" type="parTrans" cxnId="{6CABA119-8645-4ED6-A44E-C9B0070F4BCE}">
      <dgm:prSet/>
      <dgm:spPr/>
      <dgm:t>
        <a:bodyPr/>
        <a:lstStyle/>
        <a:p>
          <a:endParaRPr lang="tr-TR"/>
        </a:p>
      </dgm:t>
    </dgm:pt>
    <dgm:pt modelId="{DFC3992C-4B38-41F2-B2CC-F3B5DC14CAAB}" type="sibTrans" cxnId="{6CABA119-8645-4ED6-A44E-C9B0070F4BCE}">
      <dgm:prSet/>
      <dgm:spPr/>
      <dgm:t>
        <a:bodyPr/>
        <a:lstStyle/>
        <a:p>
          <a:endParaRPr lang="tr-TR"/>
        </a:p>
      </dgm:t>
    </dgm:pt>
    <dgm:pt modelId="{2D5F029C-4915-4B8F-B0BA-AB00C51A9D73}">
      <dgm:prSet custT="1"/>
      <dgm:spPr/>
      <dgm:t>
        <a:bodyPr/>
        <a:lstStyle/>
        <a:p>
          <a:r>
            <a:rPr lang="tr-TR" sz="1600" dirty="0"/>
            <a:t>Ekvator</a:t>
          </a:r>
        </a:p>
      </dgm:t>
    </dgm:pt>
    <dgm:pt modelId="{55D86169-C101-4B89-ACBC-B7E9015A4B08}" type="parTrans" cxnId="{B26EAC63-B197-46ED-A54C-94087669CC86}">
      <dgm:prSet/>
      <dgm:spPr/>
      <dgm:t>
        <a:bodyPr/>
        <a:lstStyle/>
        <a:p>
          <a:endParaRPr lang="tr-TR"/>
        </a:p>
      </dgm:t>
    </dgm:pt>
    <dgm:pt modelId="{D4FB9780-DB17-4901-828B-90E70057FA8B}" type="sibTrans" cxnId="{B26EAC63-B197-46ED-A54C-94087669CC86}">
      <dgm:prSet/>
      <dgm:spPr/>
      <dgm:t>
        <a:bodyPr/>
        <a:lstStyle/>
        <a:p>
          <a:endParaRPr lang="tr-TR"/>
        </a:p>
      </dgm:t>
    </dgm:pt>
    <dgm:pt modelId="{2053D649-A69E-4C7F-AB66-444734186703}" type="pres">
      <dgm:prSet presAssocID="{4AB33E8D-CDB1-4C90-8EDC-A4FE75077F02}" presName="Name0" presStyleCnt="0">
        <dgm:presLayoutVars>
          <dgm:dir/>
          <dgm:animLvl val="lvl"/>
          <dgm:resizeHandles val="exact"/>
        </dgm:presLayoutVars>
      </dgm:prSet>
      <dgm:spPr/>
      <dgm:t>
        <a:bodyPr/>
        <a:lstStyle/>
        <a:p>
          <a:endParaRPr lang="tr-TR"/>
        </a:p>
      </dgm:t>
    </dgm:pt>
    <dgm:pt modelId="{B45C80A5-C80E-42F5-B510-BC329AEF8412}" type="pres">
      <dgm:prSet presAssocID="{BFEDA7BE-B767-40F9-9FBC-184A061A4149}" presName="composite" presStyleCnt="0"/>
      <dgm:spPr/>
    </dgm:pt>
    <dgm:pt modelId="{5269CE70-9B98-4721-9DA9-1E063F43B194}" type="pres">
      <dgm:prSet presAssocID="{BFEDA7BE-B767-40F9-9FBC-184A061A4149}" presName="parTx" presStyleLbl="alignNode1" presStyleIdx="0" presStyleCnt="4" custScaleY="162287" custLinFactNeighborX="-120" custLinFactNeighborY="-13861">
        <dgm:presLayoutVars>
          <dgm:chMax val="0"/>
          <dgm:chPref val="0"/>
          <dgm:bulletEnabled val="1"/>
        </dgm:presLayoutVars>
      </dgm:prSet>
      <dgm:spPr/>
      <dgm:t>
        <a:bodyPr/>
        <a:lstStyle/>
        <a:p>
          <a:endParaRPr lang="tr-TR"/>
        </a:p>
      </dgm:t>
    </dgm:pt>
    <dgm:pt modelId="{345370C2-B7D5-4297-8F92-39115A4BBAC5}" type="pres">
      <dgm:prSet presAssocID="{BFEDA7BE-B767-40F9-9FBC-184A061A4149}" presName="desTx" presStyleLbl="alignAccFollowNode1" presStyleIdx="0" presStyleCnt="4">
        <dgm:presLayoutVars>
          <dgm:bulletEnabled val="1"/>
        </dgm:presLayoutVars>
      </dgm:prSet>
      <dgm:spPr/>
      <dgm:t>
        <a:bodyPr/>
        <a:lstStyle/>
        <a:p>
          <a:endParaRPr lang="tr-TR"/>
        </a:p>
      </dgm:t>
    </dgm:pt>
    <dgm:pt modelId="{C3270E49-C7E7-4D01-AC90-C5FE90152FB0}" type="pres">
      <dgm:prSet presAssocID="{24B27F12-42A1-46F3-B75B-273CD4A62892}" presName="space" presStyleCnt="0"/>
      <dgm:spPr/>
    </dgm:pt>
    <dgm:pt modelId="{7D696AB8-D0B5-4D6F-89BF-F83AABB1A154}" type="pres">
      <dgm:prSet presAssocID="{FAA66091-395D-4D3B-8529-824AEDF9562E}" presName="composite" presStyleCnt="0"/>
      <dgm:spPr/>
    </dgm:pt>
    <dgm:pt modelId="{F03B3C26-E9DA-4FC5-960F-3CDF9D3E1517}" type="pres">
      <dgm:prSet presAssocID="{FAA66091-395D-4D3B-8529-824AEDF9562E}" presName="parTx" presStyleLbl="alignNode1" presStyleIdx="1" presStyleCnt="4" custScaleX="109195" custScaleY="170620" custLinFactNeighborX="-1427" custLinFactNeighborY="-11777">
        <dgm:presLayoutVars>
          <dgm:chMax val="0"/>
          <dgm:chPref val="0"/>
          <dgm:bulletEnabled val="1"/>
        </dgm:presLayoutVars>
      </dgm:prSet>
      <dgm:spPr/>
      <dgm:t>
        <a:bodyPr/>
        <a:lstStyle/>
        <a:p>
          <a:endParaRPr lang="tr-TR"/>
        </a:p>
      </dgm:t>
    </dgm:pt>
    <dgm:pt modelId="{58EA1629-4138-45FC-A757-6E2E49EA0C58}" type="pres">
      <dgm:prSet presAssocID="{FAA66091-395D-4D3B-8529-824AEDF9562E}" presName="desTx" presStyleLbl="alignAccFollowNode1" presStyleIdx="1" presStyleCnt="4" custScaleX="109857">
        <dgm:presLayoutVars>
          <dgm:bulletEnabled val="1"/>
        </dgm:presLayoutVars>
      </dgm:prSet>
      <dgm:spPr/>
      <dgm:t>
        <a:bodyPr/>
        <a:lstStyle/>
        <a:p>
          <a:endParaRPr lang="tr-TR"/>
        </a:p>
      </dgm:t>
    </dgm:pt>
    <dgm:pt modelId="{1447C1FB-2025-49E4-814E-99FA4720E4D6}" type="pres">
      <dgm:prSet presAssocID="{E4A83731-DFAB-4778-AFF8-1FEAE82526DB}" presName="space" presStyleCnt="0"/>
      <dgm:spPr/>
    </dgm:pt>
    <dgm:pt modelId="{451872AD-DD77-49DC-B6B0-B780F48CBF5C}" type="pres">
      <dgm:prSet presAssocID="{B7FF8801-C593-487F-8C49-3D39112A9243}" presName="composite" presStyleCnt="0"/>
      <dgm:spPr/>
    </dgm:pt>
    <dgm:pt modelId="{E8330988-C5B0-4571-B3F6-67DCA5BC7A59}" type="pres">
      <dgm:prSet presAssocID="{B7FF8801-C593-487F-8C49-3D39112A9243}" presName="parTx" presStyleLbl="alignNode1" presStyleIdx="2" presStyleCnt="4" custScaleY="148201" custLinFactNeighborY="-17382">
        <dgm:presLayoutVars>
          <dgm:chMax val="0"/>
          <dgm:chPref val="0"/>
          <dgm:bulletEnabled val="1"/>
        </dgm:presLayoutVars>
      </dgm:prSet>
      <dgm:spPr/>
      <dgm:t>
        <a:bodyPr/>
        <a:lstStyle/>
        <a:p>
          <a:endParaRPr lang="tr-TR"/>
        </a:p>
      </dgm:t>
    </dgm:pt>
    <dgm:pt modelId="{72471E76-F745-48C1-B872-5F9A40F178B7}" type="pres">
      <dgm:prSet presAssocID="{B7FF8801-C593-487F-8C49-3D39112A9243}" presName="desTx" presStyleLbl="alignAccFollowNode1" presStyleIdx="2" presStyleCnt="4">
        <dgm:presLayoutVars>
          <dgm:bulletEnabled val="1"/>
        </dgm:presLayoutVars>
      </dgm:prSet>
      <dgm:spPr/>
      <dgm:t>
        <a:bodyPr/>
        <a:lstStyle/>
        <a:p>
          <a:endParaRPr lang="tr-TR"/>
        </a:p>
      </dgm:t>
    </dgm:pt>
    <dgm:pt modelId="{1C489F1B-4878-49B2-B27C-7D6738A4A84A}" type="pres">
      <dgm:prSet presAssocID="{D05B040B-C4C0-4812-AF39-C7C4AC581C03}" presName="space" presStyleCnt="0"/>
      <dgm:spPr/>
    </dgm:pt>
    <dgm:pt modelId="{A366D896-877A-4DDA-9A2B-0560BD09AF48}" type="pres">
      <dgm:prSet presAssocID="{78927693-C0FB-43C6-A3DB-30B0A4A05458}" presName="composite" presStyleCnt="0"/>
      <dgm:spPr/>
    </dgm:pt>
    <dgm:pt modelId="{77D00A05-89A9-412E-BD44-CA3A662A5BEA}" type="pres">
      <dgm:prSet presAssocID="{78927693-C0FB-43C6-A3DB-30B0A4A05458}" presName="parTx" presStyleLbl="alignNode1" presStyleIdx="3" presStyleCnt="4" custScaleY="132134" custLinFactNeighborY="-21399">
        <dgm:presLayoutVars>
          <dgm:chMax val="0"/>
          <dgm:chPref val="0"/>
          <dgm:bulletEnabled val="1"/>
        </dgm:presLayoutVars>
      </dgm:prSet>
      <dgm:spPr/>
      <dgm:t>
        <a:bodyPr/>
        <a:lstStyle/>
        <a:p>
          <a:endParaRPr lang="tr-TR"/>
        </a:p>
      </dgm:t>
    </dgm:pt>
    <dgm:pt modelId="{094A3DAA-876D-4A12-AE6D-5750D098EDEC}" type="pres">
      <dgm:prSet presAssocID="{78927693-C0FB-43C6-A3DB-30B0A4A05458}" presName="desTx" presStyleLbl="alignAccFollowNode1" presStyleIdx="3" presStyleCnt="4">
        <dgm:presLayoutVars>
          <dgm:bulletEnabled val="1"/>
        </dgm:presLayoutVars>
      </dgm:prSet>
      <dgm:spPr/>
      <dgm:t>
        <a:bodyPr/>
        <a:lstStyle/>
        <a:p>
          <a:endParaRPr lang="tr-TR"/>
        </a:p>
      </dgm:t>
    </dgm:pt>
  </dgm:ptLst>
  <dgm:cxnLst>
    <dgm:cxn modelId="{69311ABD-558F-4112-A7FA-6C3E232F3333}" type="presOf" srcId="{A831C336-14EF-4B9C-A96B-2F1D45DB04A5}" destId="{345370C2-B7D5-4297-8F92-39115A4BBAC5}" srcOrd="0" destOrd="7" presId="urn:microsoft.com/office/officeart/2005/8/layout/hList1"/>
    <dgm:cxn modelId="{939C66EF-AA1F-45CF-8777-B4E8E88043C6}" srcId="{B7FF8801-C593-487F-8C49-3D39112A9243}" destId="{D2015B65-05A9-425C-9C21-16288F4A179C}" srcOrd="8" destOrd="0" parTransId="{991D4A77-DF12-4FE5-93B0-6C4D57B30060}" sibTransId="{6ACFC6D2-0937-498B-B027-3546ABFC31B9}"/>
    <dgm:cxn modelId="{25413DC2-D04C-47A7-A029-8DBB1A90433C}" srcId="{FAA66091-395D-4D3B-8529-824AEDF9562E}" destId="{40E1D87D-BF9C-4899-99BC-08D728B4F929}" srcOrd="9" destOrd="0" parTransId="{0C81EAD9-AF78-4C6F-B111-D6C97F50784D}" sibTransId="{2064465D-B7C0-499F-A5BF-C040939E7E7F}"/>
    <dgm:cxn modelId="{B17EACF1-186F-4AD0-9865-E44711ED2E59}" type="presOf" srcId="{846E7D22-8B31-47A5-B6E4-F75EDA50D297}" destId="{345370C2-B7D5-4297-8F92-39115A4BBAC5}" srcOrd="0" destOrd="5" presId="urn:microsoft.com/office/officeart/2005/8/layout/hList1"/>
    <dgm:cxn modelId="{64B90D4B-3AF5-4E9F-B6BC-205F0EDF00D3}" type="presOf" srcId="{F3D2EDCA-7B62-42C1-B160-C5F0B95AE4E2}" destId="{345370C2-B7D5-4297-8F92-39115A4BBAC5}" srcOrd="0" destOrd="8" presId="urn:microsoft.com/office/officeart/2005/8/layout/hList1"/>
    <dgm:cxn modelId="{BA3C512B-AC69-45A3-8CBB-4684ED3FF401}" type="presOf" srcId="{9930D6BA-5D60-4EC4-8B62-6262D334D5C3}" destId="{72471E76-F745-48C1-B872-5F9A40F178B7}" srcOrd="0" destOrd="7" presId="urn:microsoft.com/office/officeart/2005/8/layout/hList1"/>
    <dgm:cxn modelId="{855F2DF2-48B3-4C43-BAE5-701968A621E5}" type="presOf" srcId="{DC5431D4-D7CD-48BF-9406-C6FC0B21EEAE}" destId="{58EA1629-4138-45FC-A757-6E2E49EA0C58}" srcOrd="0" destOrd="7" presId="urn:microsoft.com/office/officeart/2005/8/layout/hList1"/>
    <dgm:cxn modelId="{87B3380B-A56C-4D62-8E33-4F70A2DA7713}" type="presOf" srcId="{FB9A7367-6116-4ADC-AFFC-C2DAD0CB62A6}" destId="{094A3DAA-876D-4A12-AE6D-5750D098EDEC}" srcOrd="0" destOrd="2" presId="urn:microsoft.com/office/officeart/2005/8/layout/hList1"/>
    <dgm:cxn modelId="{31B9CD96-D64A-4C5A-854E-3F711141D8A8}" srcId="{BFEDA7BE-B767-40F9-9FBC-184A061A4149}" destId="{95FC17AD-0367-4076-ADAA-9DB3E0BDF3A8}" srcOrd="1" destOrd="0" parTransId="{1BC84A56-4F04-47E4-9866-040FDFCBF0FC}" sibTransId="{BE1C7BB0-B23B-414E-A9C2-BBCD5E78662B}"/>
    <dgm:cxn modelId="{1CDE7916-4635-45C1-9196-18F5443E2309}" type="presOf" srcId="{D6988079-7D79-4945-B851-C20C322795C6}" destId="{345370C2-B7D5-4297-8F92-39115A4BBAC5}" srcOrd="0" destOrd="2" presId="urn:microsoft.com/office/officeart/2005/8/layout/hList1"/>
    <dgm:cxn modelId="{E14A0D25-1986-401E-A7AF-CA7D0CB0A2F2}" type="presOf" srcId="{67E3E862-3384-4426-9A02-41DD9E37BBA7}" destId="{345370C2-B7D5-4297-8F92-39115A4BBAC5}" srcOrd="0" destOrd="3" presId="urn:microsoft.com/office/officeart/2005/8/layout/hList1"/>
    <dgm:cxn modelId="{3F240561-A3E8-4916-A1F6-3912688E5CA1}" type="presOf" srcId="{C39D1570-D35C-4FB1-94DB-BF7527A5B7B0}" destId="{72471E76-F745-48C1-B872-5F9A40F178B7}" srcOrd="0" destOrd="2" presId="urn:microsoft.com/office/officeart/2005/8/layout/hList1"/>
    <dgm:cxn modelId="{7A4DEA7B-8E9E-4361-98E5-7FB84CEB5934}" srcId="{BFEDA7BE-B767-40F9-9FBC-184A061A4149}" destId="{D6988079-7D79-4945-B851-C20C322795C6}" srcOrd="2" destOrd="0" parTransId="{2429EC05-5871-4FD4-B0E6-330F825FFFAA}" sibTransId="{6F814DBD-E0A1-400A-8411-F5AEEC348C0C}"/>
    <dgm:cxn modelId="{A0F9858E-5E07-49AF-891C-BEAC6753B262}" type="presOf" srcId="{35C3E4A5-A9BB-4AD3-AC92-005ADAB6C1BE}" destId="{72471E76-F745-48C1-B872-5F9A40F178B7}" srcOrd="0" destOrd="1" presId="urn:microsoft.com/office/officeart/2005/8/layout/hList1"/>
    <dgm:cxn modelId="{3A048763-B5F8-4841-8596-0753AC332FE9}" srcId="{BFEDA7BE-B767-40F9-9FBC-184A061A4149}" destId="{67E3E862-3384-4426-9A02-41DD9E37BBA7}" srcOrd="3" destOrd="0" parTransId="{5D86F08F-7E35-4AA9-92B9-FEF226B26981}" sibTransId="{9A394566-4537-4596-87B6-8CBAE07CE920}"/>
    <dgm:cxn modelId="{7335146C-73EB-4591-B2F3-4767F05275C7}" srcId="{B7FF8801-C593-487F-8C49-3D39112A9243}" destId="{C58776CE-80FA-415F-B68E-240F87A750B9}" srcOrd="6" destOrd="0" parTransId="{17C0CCA5-4939-4BDB-94BB-3747D78897C8}" sibTransId="{9B4D64F7-0B13-4B59-8296-B803E290613F}"/>
    <dgm:cxn modelId="{0F21A35E-861D-4171-A026-7D974385D06B}" srcId="{FAA66091-395D-4D3B-8529-824AEDF9562E}" destId="{8825299E-46A7-4FCF-A115-25B081FF2019}" srcOrd="6" destOrd="0" parTransId="{51F4B6AB-D1BE-4CBB-A3E4-585393D23B33}" sibTransId="{741D9911-8179-48C2-AA04-E272D58C0962}"/>
    <dgm:cxn modelId="{E17B75CE-26F9-46FF-80E5-3E44C122A561}" srcId="{B7FF8801-C593-487F-8C49-3D39112A9243}" destId="{40E56C73-7C05-4715-8B28-CED96C4665C4}" srcOrd="3" destOrd="0" parTransId="{6A0B070F-0EEC-4FD1-8889-152D5E5A75EA}" sibTransId="{D61EFF84-F815-4303-8F81-00DA0449BE5F}"/>
    <dgm:cxn modelId="{B26EAC63-B197-46ED-A54C-94087669CC86}" srcId="{78927693-C0FB-43C6-A3DB-30B0A4A05458}" destId="{2D5F029C-4915-4B8F-B0BA-AB00C51A9D73}" srcOrd="1" destOrd="0" parTransId="{55D86169-C101-4B89-ACBC-B7E9015A4B08}" sibTransId="{D4FB9780-DB17-4901-828B-90E70057FA8B}"/>
    <dgm:cxn modelId="{C70DBF53-04C3-47A0-8493-5029AEA3872A}" type="presOf" srcId="{C28F1F1C-574A-4AF6-AD65-FFF56E62F8AF}" destId="{72471E76-F745-48C1-B872-5F9A40F178B7}" srcOrd="0" destOrd="0" presId="urn:microsoft.com/office/officeart/2005/8/layout/hList1"/>
    <dgm:cxn modelId="{AA5E7656-B252-417D-A7CA-6BB012ED3CBF}" srcId="{78927693-C0FB-43C6-A3DB-30B0A4A05458}" destId="{FB9A7367-6116-4ADC-AFFC-C2DAD0CB62A6}" srcOrd="2" destOrd="0" parTransId="{874FC33A-FAB0-48AB-B3D1-ECB1DF66C817}" sibTransId="{15886594-B446-4DE0-B6DB-8C9AC067FBEC}"/>
    <dgm:cxn modelId="{E92F02BC-F388-47F6-82B1-8430918F8E83}" srcId="{78927693-C0FB-43C6-A3DB-30B0A4A05458}" destId="{3265E3DF-2B1E-4D16-A6BE-06AB94FFBF45}" srcOrd="7" destOrd="0" parTransId="{6C52E22B-2659-4091-A17C-6854C5E8257D}" sibTransId="{A5B9E8BC-F9F7-47AF-AD61-37F417F1AD86}"/>
    <dgm:cxn modelId="{30703942-F55B-4970-B0E5-43DFD1D96552}" type="presOf" srcId="{8825299E-46A7-4FCF-A115-25B081FF2019}" destId="{58EA1629-4138-45FC-A757-6E2E49EA0C58}" srcOrd="0" destOrd="6" presId="urn:microsoft.com/office/officeart/2005/8/layout/hList1"/>
    <dgm:cxn modelId="{99217570-C26A-4ED8-B101-8BD17B5933D1}" type="presOf" srcId="{66C46494-FACF-48D7-8174-3B68B24DB5F2}" destId="{58EA1629-4138-45FC-A757-6E2E49EA0C58}" srcOrd="0" destOrd="8" presId="urn:microsoft.com/office/officeart/2005/8/layout/hList1"/>
    <dgm:cxn modelId="{07754637-B6F3-4DAF-BF51-AD7E2D3F567F}" srcId="{4AB33E8D-CDB1-4C90-8EDC-A4FE75077F02}" destId="{FAA66091-395D-4D3B-8529-824AEDF9562E}" srcOrd="1" destOrd="0" parTransId="{85328DF7-EE46-4509-9ABC-EE9AA0E5F884}" sibTransId="{E4A83731-DFAB-4778-AFF8-1FEAE82526DB}"/>
    <dgm:cxn modelId="{3F9CB4E0-2474-4AE1-910A-678F9766A627}" srcId="{FAA66091-395D-4D3B-8529-824AEDF9562E}" destId="{FF7755D0-FE16-491D-B071-A21DEEE59523}" srcOrd="3" destOrd="0" parTransId="{EED5A9CB-CF13-4278-B92E-A9DDB9DF1454}" sibTransId="{1274EF82-D816-4C21-94EA-BF192605140F}"/>
    <dgm:cxn modelId="{5166A430-6446-470F-A01F-D35934CB03CE}" srcId="{BFEDA7BE-B767-40F9-9FBC-184A061A4149}" destId="{8027C207-04AB-41AE-B7C8-80B92CBCCE9D}" srcOrd="0" destOrd="0" parTransId="{1C3DA1AA-821F-4333-A224-982039EFFB7D}" sibTransId="{06878B9E-8CE9-406C-B545-C70F685B2F69}"/>
    <dgm:cxn modelId="{B3721B16-B797-48DF-8089-AAE86DEA7DEF}" srcId="{B7FF8801-C593-487F-8C49-3D39112A9243}" destId="{C39D1570-D35C-4FB1-94DB-BF7527A5B7B0}" srcOrd="2" destOrd="0" parTransId="{03009307-D38A-4593-863D-15C5DC30BB08}" sibTransId="{A6147C89-D69F-4034-9732-73102986B3C2}"/>
    <dgm:cxn modelId="{F16DAB83-49C0-40C2-8A90-FE90BF04495B}" type="presOf" srcId="{40E56C73-7C05-4715-8B28-CED96C4665C4}" destId="{72471E76-F745-48C1-B872-5F9A40F178B7}" srcOrd="0" destOrd="3" presId="urn:microsoft.com/office/officeart/2005/8/layout/hList1"/>
    <dgm:cxn modelId="{F757BB6A-DA32-4666-8EF9-AEC1377A5B90}" type="presOf" srcId="{E9559DC9-0E34-4B92-882C-E2C53122DC9F}" destId="{58EA1629-4138-45FC-A757-6E2E49EA0C58}" srcOrd="0" destOrd="5" presId="urn:microsoft.com/office/officeart/2005/8/layout/hList1"/>
    <dgm:cxn modelId="{B3203B02-CD44-4363-A00A-21CF0E0D139C}" srcId="{4AB33E8D-CDB1-4C90-8EDC-A4FE75077F02}" destId="{78927693-C0FB-43C6-A3DB-30B0A4A05458}" srcOrd="3" destOrd="0" parTransId="{0C5F1512-C8AB-4858-B3E3-D8E17BA98005}" sibTransId="{C9397D2C-DE18-4BC2-B5A6-6D9B3EB24119}"/>
    <dgm:cxn modelId="{E1691970-605F-4346-9509-C4FFE9411595}" type="presOf" srcId="{B28B02E8-B1F1-4E54-B572-7CD77607219C}" destId="{72471E76-F745-48C1-B872-5F9A40F178B7}" srcOrd="0" destOrd="4" presId="urn:microsoft.com/office/officeart/2005/8/layout/hList1"/>
    <dgm:cxn modelId="{6192E40C-CBF6-4B2D-9BC7-11732EB1DEDB}" srcId="{78927693-C0FB-43C6-A3DB-30B0A4A05458}" destId="{1B6D4AC2-7FD5-41BE-81D7-5E0016224AE2}" srcOrd="3" destOrd="0" parTransId="{A4EB6F07-829C-4078-841E-A3142906D04B}" sibTransId="{3FC46D48-A784-41C4-B121-43C10BD5DF41}"/>
    <dgm:cxn modelId="{B7B41C10-2CF0-42AC-B5B5-8E136A843D37}" type="presOf" srcId="{95FC17AD-0367-4076-ADAA-9DB3E0BDF3A8}" destId="{345370C2-B7D5-4297-8F92-39115A4BBAC5}" srcOrd="0" destOrd="1" presId="urn:microsoft.com/office/officeart/2005/8/layout/hList1"/>
    <dgm:cxn modelId="{BB2D3E69-F5CB-4986-9DA1-DB251765A373}" type="presOf" srcId="{4AB33E8D-CDB1-4C90-8EDC-A4FE75077F02}" destId="{2053D649-A69E-4C7F-AB66-444734186703}" srcOrd="0" destOrd="0" presId="urn:microsoft.com/office/officeart/2005/8/layout/hList1"/>
    <dgm:cxn modelId="{2C54BCDA-4F2F-4BBF-A395-8F4C6E821732}" type="presOf" srcId="{42901736-1704-49CE-8C94-BCF2966F832A}" destId="{345370C2-B7D5-4297-8F92-39115A4BBAC5}" srcOrd="0" destOrd="9" presId="urn:microsoft.com/office/officeart/2005/8/layout/hList1"/>
    <dgm:cxn modelId="{9B66257F-BBC6-430D-BFE2-A10743A5E20E}" type="presOf" srcId="{6E2BA84A-BC09-44E9-9656-17A37592C837}" destId="{72471E76-F745-48C1-B872-5F9A40F178B7}" srcOrd="0" destOrd="9" presId="urn:microsoft.com/office/officeart/2005/8/layout/hList1"/>
    <dgm:cxn modelId="{30E57F3B-24E9-488F-9B7B-03BC983AF1E3}" srcId="{B7FF8801-C593-487F-8C49-3D39112A9243}" destId="{35C3E4A5-A9BB-4AD3-AC92-005ADAB6C1BE}" srcOrd="1" destOrd="0" parTransId="{5F60E93E-86A3-4639-B9D6-45B33D0975C8}" sibTransId="{23341915-E575-4807-929C-4F4B2470064E}"/>
    <dgm:cxn modelId="{175FBE14-B678-47BF-82C2-2EFCF8876E37}" srcId="{FAA66091-395D-4D3B-8529-824AEDF9562E}" destId="{8EF265C3-6D36-4771-89BB-31CD4B6D57DD}" srcOrd="2" destOrd="0" parTransId="{603CE818-4736-4D65-AF2B-A87725C32D39}" sibTransId="{97DA569A-229A-4966-9E68-F06EE31BE7D6}"/>
    <dgm:cxn modelId="{0F1390BE-3481-4A38-800E-0A3A0988014A}" type="presOf" srcId="{8027C207-04AB-41AE-B7C8-80B92CBCCE9D}" destId="{345370C2-B7D5-4297-8F92-39115A4BBAC5}" srcOrd="0" destOrd="0" presId="urn:microsoft.com/office/officeart/2005/8/layout/hList1"/>
    <dgm:cxn modelId="{A868BA17-10EF-4488-81AF-D35A2A2A1968}" type="presOf" srcId="{FAA66091-395D-4D3B-8529-824AEDF9562E}" destId="{F03B3C26-E9DA-4FC5-960F-3CDF9D3E1517}" srcOrd="0" destOrd="0" presId="urn:microsoft.com/office/officeart/2005/8/layout/hList1"/>
    <dgm:cxn modelId="{478BB7FD-844D-40C6-B13C-F7168B9484BC}" srcId="{B7FF8801-C593-487F-8C49-3D39112A9243}" destId="{C997DDF7-3833-40A2-A389-BA1C0E0EA0D3}" srcOrd="5" destOrd="0" parTransId="{9A2A10D7-9CAD-4F36-B737-0152BFE9B6E6}" sibTransId="{38AC2A8D-579F-4288-85DF-3A3469D99FC4}"/>
    <dgm:cxn modelId="{812F63FA-5A73-494C-95DB-F567C93D9956}" type="presOf" srcId="{D2015B65-05A9-425C-9C21-16288F4A179C}" destId="{72471E76-F745-48C1-B872-5F9A40F178B7}" srcOrd="0" destOrd="8" presId="urn:microsoft.com/office/officeart/2005/8/layout/hList1"/>
    <dgm:cxn modelId="{01C07784-6273-478D-B78C-6CA7C8A8EA50}" srcId="{FAA66091-395D-4D3B-8529-824AEDF9562E}" destId="{FAEE4899-6F8D-4662-A132-4BE6BB8C651D}" srcOrd="10" destOrd="0" parTransId="{A88064B5-4EF5-4544-A5A5-42480920C59B}" sibTransId="{9D7BF538-C07B-4F6B-9B0C-EC52B5AA6F52}"/>
    <dgm:cxn modelId="{879E1C26-0BD1-4590-AABE-231A9F96F3B7}" srcId="{B7FF8801-C593-487F-8C49-3D39112A9243}" destId="{9930D6BA-5D60-4EC4-8B62-6262D334D5C3}" srcOrd="7" destOrd="0" parTransId="{476C5FF9-91A1-4313-A3AC-B96097649A4A}" sibTransId="{E31C837B-05A0-4951-B33F-6A58CCFF8E1C}"/>
    <dgm:cxn modelId="{321368DD-9828-49DD-97CB-B2858B5F139D}" srcId="{BFEDA7BE-B767-40F9-9FBC-184A061A4149}" destId="{846E7D22-8B31-47A5-B6E4-F75EDA50D297}" srcOrd="5" destOrd="0" parTransId="{E9DD3BF8-6656-47BA-A098-C688EE0144E8}" sibTransId="{662859E9-2C63-484D-AEC5-BBBD5C859BAA}"/>
    <dgm:cxn modelId="{CB9FE621-82B0-4C00-912A-B51D07C449F3}" type="presOf" srcId="{3265E3DF-2B1E-4D16-A6BE-06AB94FFBF45}" destId="{094A3DAA-876D-4A12-AE6D-5750D098EDEC}" srcOrd="0" destOrd="7" presId="urn:microsoft.com/office/officeart/2005/8/layout/hList1"/>
    <dgm:cxn modelId="{233511D0-95C0-494F-B0F7-0BC4CA31E077}" type="presOf" srcId="{40E1D87D-BF9C-4899-99BC-08D728B4F929}" destId="{58EA1629-4138-45FC-A757-6E2E49EA0C58}" srcOrd="0" destOrd="9" presId="urn:microsoft.com/office/officeart/2005/8/layout/hList1"/>
    <dgm:cxn modelId="{CE9A8555-2394-4625-B865-B72B91DF30E7}" type="presOf" srcId="{C58776CE-80FA-415F-B68E-240F87A750B9}" destId="{72471E76-F745-48C1-B872-5F9A40F178B7}" srcOrd="0" destOrd="6" presId="urn:microsoft.com/office/officeart/2005/8/layout/hList1"/>
    <dgm:cxn modelId="{6CABA119-8645-4ED6-A44E-C9B0070F4BCE}" srcId="{78927693-C0FB-43C6-A3DB-30B0A4A05458}" destId="{79C6741D-E678-49BC-9E60-C0F4EE490B13}" srcOrd="6" destOrd="0" parTransId="{21D23CAA-98EB-4C5A-B02E-0481DA0AD311}" sibTransId="{DFC3992C-4B38-41F2-B2CC-F3B5DC14CAAB}"/>
    <dgm:cxn modelId="{E7303DC2-1F97-4E8E-B22E-C5A805FBE8A0}" srcId="{4AB33E8D-CDB1-4C90-8EDC-A4FE75077F02}" destId="{BFEDA7BE-B767-40F9-9FBC-184A061A4149}" srcOrd="0" destOrd="0" parTransId="{50295E43-32A5-4810-9F5D-293CEBEAB59A}" sibTransId="{24B27F12-42A1-46F3-B75B-273CD4A62892}"/>
    <dgm:cxn modelId="{5E155710-23DF-4277-BB45-5448D8720D7E}" type="presOf" srcId="{C997DDF7-3833-40A2-A389-BA1C0E0EA0D3}" destId="{72471E76-F745-48C1-B872-5F9A40F178B7}" srcOrd="0" destOrd="5" presId="urn:microsoft.com/office/officeart/2005/8/layout/hList1"/>
    <dgm:cxn modelId="{63AE6BB8-1B1E-4C91-AAE3-402C66C25CDC}" type="presOf" srcId="{891AC86A-B09E-4570-BF11-F22BD2BC512C}" destId="{58EA1629-4138-45FC-A757-6E2E49EA0C58}" srcOrd="0" destOrd="0" presId="urn:microsoft.com/office/officeart/2005/8/layout/hList1"/>
    <dgm:cxn modelId="{A0CBD496-341B-43D1-86F8-050AA2A4A636}" srcId="{FAA66091-395D-4D3B-8529-824AEDF9562E}" destId="{66C46494-FACF-48D7-8174-3B68B24DB5F2}" srcOrd="8" destOrd="0" parTransId="{9F781626-809F-4E59-B526-3B67638A7C2B}" sibTransId="{CD285327-B22D-46E3-B2A4-094C39D9A4FE}"/>
    <dgm:cxn modelId="{F4BE46A4-485B-4F61-AC99-F82CC486E606}" type="presOf" srcId="{99F40C99-50AC-426B-8D1A-0C580BF29D11}" destId="{58EA1629-4138-45FC-A757-6E2E49EA0C58}" srcOrd="0" destOrd="1" presId="urn:microsoft.com/office/officeart/2005/8/layout/hList1"/>
    <dgm:cxn modelId="{3559ACAB-7590-4857-9F69-C40D6D4EAD95}" srcId="{BFEDA7BE-B767-40F9-9FBC-184A061A4149}" destId="{1975E398-0808-4578-8F30-EAC3702DFE46}" srcOrd="6" destOrd="0" parTransId="{70308FFF-960A-40F8-84B4-CC1E97B9882A}" sibTransId="{5F3F6DC8-DA70-4698-A2CE-A3F5D8E542DA}"/>
    <dgm:cxn modelId="{F4026760-75B9-4FFE-B236-9DE8AD1DDBB2}" srcId="{FAA66091-395D-4D3B-8529-824AEDF9562E}" destId="{E9559DC9-0E34-4B92-882C-E2C53122DC9F}" srcOrd="5" destOrd="0" parTransId="{70A35063-3E9F-410F-918B-EACB5614E751}" sibTransId="{2FF5290C-8514-4F06-9D4E-C47146D8488C}"/>
    <dgm:cxn modelId="{42818D0E-DF55-4CF0-B48A-1014295651C7}" type="presOf" srcId="{2F7D3848-4353-4000-9204-9CD185513888}" destId="{094A3DAA-876D-4A12-AE6D-5750D098EDEC}" srcOrd="0" destOrd="0" presId="urn:microsoft.com/office/officeart/2005/8/layout/hList1"/>
    <dgm:cxn modelId="{BC057D20-62ED-4CB4-BB3D-580B6A954853}" type="presOf" srcId="{78927693-C0FB-43C6-A3DB-30B0A4A05458}" destId="{77D00A05-89A9-412E-BD44-CA3A662A5BEA}" srcOrd="0" destOrd="0" presId="urn:microsoft.com/office/officeart/2005/8/layout/hList1"/>
    <dgm:cxn modelId="{DA10AF57-55EE-48FD-99AA-A9C2FBC9D086}" srcId="{B7FF8801-C593-487F-8C49-3D39112A9243}" destId="{6E2BA84A-BC09-44E9-9656-17A37592C837}" srcOrd="9" destOrd="0" parTransId="{E3DE43AD-79BC-4036-8AAF-3DDB8AC987AC}" sibTransId="{3D66F267-5C0A-49B8-BAE6-13D45B249656}"/>
    <dgm:cxn modelId="{F5F50D61-D4D5-4A90-A674-490EA73A47A5}" type="presOf" srcId="{8EF265C3-6D36-4771-89BB-31CD4B6D57DD}" destId="{58EA1629-4138-45FC-A757-6E2E49EA0C58}" srcOrd="0" destOrd="2" presId="urn:microsoft.com/office/officeart/2005/8/layout/hList1"/>
    <dgm:cxn modelId="{1B6EF10B-E7C7-40C3-918C-72EF6577A288}" type="presOf" srcId="{BFEDA7BE-B767-40F9-9FBC-184A061A4149}" destId="{5269CE70-9B98-4721-9DA9-1E063F43B194}" srcOrd="0" destOrd="0" presId="urn:microsoft.com/office/officeart/2005/8/layout/hList1"/>
    <dgm:cxn modelId="{D88F3D91-FAD3-4743-AD4C-D87BF9C9F6A7}" type="presOf" srcId="{5F6CD35D-0A86-46BA-818D-6ECDDB028590}" destId="{345370C2-B7D5-4297-8F92-39115A4BBAC5}" srcOrd="0" destOrd="4" presId="urn:microsoft.com/office/officeart/2005/8/layout/hList1"/>
    <dgm:cxn modelId="{A8F3BC10-FA62-4F56-8237-55B6D953E625}" srcId="{BFEDA7BE-B767-40F9-9FBC-184A061A4149}" destId="{F3D2EDCA-7B62-42C1-B160-C5F0B95AE4E2}" srcOrd="8" destOrd="0" parTransId="{4B72FDA1-0562-4948-8E71-1022FFB78CFB}" sibTransId="{5BBFCD35-00C0-4E9B-B08E-13E9C799CF0A}"/>
    <dgm:cxn modelId="{65AA2233-38F7-4D19-B4BD-79673B56BD49}" type="presOf" srcId="{FAEE4899-6F8D-4662-A132-4BE6BB8C651D}" destId="{58EA1629-4138-45FC-A757-6E2E49EA0C58}" srcOrd="0" destOrd="10" presId="urn:microsoft.com/office/officeart/2005/8/layout/hList1"/>
    <dgm:cxn modelId="{B103E19E-2CA6-4CB9-ACC8-37B92BD27A74}" srcId="{B7FF8801-C593-487F-8C49-3D39112A9243}" destId="{B28B02E8-B1F1-4E54-B572-7CD77607219C}" srcOrd="4" destOrd="0" parTransId="{9CD5612A-F5A6-4D69-926A-8ECA5B5F54D1}" sibTransId="{1D7A3FE7-A9A2-4131-9467-36C2C25D0FDF}"/>
    <dgm:cxn modelId="{2D8FBFD6-3E67-404E-8A5B-7B4BCF22AB98}" type="presOf" srcId="{2D5F029C-4915-4B8F-B0BA-AB00C51A9D73}" destId="{094A3DAA-876D-4A12-AE6D-5750D098EDEC}" srcOrd="0" destOrd="1" presId="urn:microsoft.com/office/officeart/2005/8/layout/hList1"/>
    <dgm:cxn modelId="{199E40CD-2A10-4348-A943-CF85FE6846B8}" srcId="{BFEDA7BE-B767-40F9-9FBC-184A061A4149}" destId="{42901736-1704-49CE-8C94-BCF2966F832A}" srcOrd="9" destOrd="0" parTransId="{0EF2385C-3F32-4160-98C1-243CCF70021A}" sibTransId="{69D18A20-7801-4043-94D3-354F0C9918AE}"/>
    <dgm:cxn modelId="{BA1FF071-8A37-4D84-9CB4-7066CD055EF0}" type="presOf" srcId="{08FD4D13-1B0C-4819-A921-3C5A99B7598D}" destId="{094A3DAA-876D-4A12-AE6D-5750D098EDEC}" srcOrd="0" destOrd="5" presId="urn:microsoft.com/office/officeart/2005/8/layout/hList1"/>
    <dgm:cxn modelId="{52539A4B-84B4-4454-A3B4-E39BD62BC7CB}" srcId="{FAA66091-395D-4D3B-8529-824AEDF9562E}" destId="{4E07BEE2-E569-43DD-8E2C-649D174BB34A}" srcOrd="4" destOrd="0" parTransId="{F68205E8-9BAE-4D87-A0D8-C5D18D78EA2D}" sibTransId="{54FE7B9C-3F49-4B16-AA57-3FEB3FB03D3A}"/>
    <dgm:cxn modelId="{15514B2F-77F3-49A2-A208-CC9738F2A35E}" type="presOf" srcId="{79C6741D-E678-49BC-9E60-C0F4EE490B13}" destId="{094A3DAA-876D-4A12-AE6D-5750D098EDEC}" srcOrd="0" destOrd="6" presId="urn:microsoft.com/office/officeart/2005/8/layout/hList1"/>
    <dgm:cxn modelId="{1813BB0E-C715-4EC4-A123-EF5A5BA87E37}" srcId="{4AB33E8D-CDB1-4C90-8EDC-A4FE75077F02}" destId="{B7FF8801-C593-487F-8C49-3D39112A9243}" srcOrd="2" destOrd="0" parTransId="{564AA100-B60C-4A19-9025-B3ACB9AD594B}" sibTransId="{D05B040B-C4C0-4812-AF39-C7C4AC581C03}"/>
    <dgm:cxn modelId="{27AF7746-9755-4B93-AD77-687AA69002E6}" type="presOf" srcId="{B7FF8801-C593-487F-8C49-3D39112A9243}" destId="{E8330988-C5B0-4571-B3F6-67DCA5BC7A59}" srcOrd="0" destOrd="0" presId="urn:microsoft.com/office/officeart/2005/8/layout/hList1"/>
    <dgm:cxn modelId="{9CB287F4-5AC5-42A0-88CA-B59B1A32EC3B}" type="presOf" srcId="{4E07BEE2-E569-43DD-8E2C-649D174BB34A}" destId="{58EA1629-4138-45FC-A757-6E2E49EA0C58}" srcOrd="0" destOrd="4" presId="urn:microsoft.com/office/officeart/2005/8/layout/hList1"/>
    <dgm:cxn modelId="{5AF34836-D3C5-4964-9365-BE5DC24ADD17}" srcId="{B7FF8801-C593-487F-8C49-3D39112A9243}" destId="{C28F1F1C-574A-4AF6-AD65-FFF56E62F8AF}" srcOrd="0" destOrd="0" parTransId="{24EE22D8-6FA5-4C4F-A2CE-B41423AF8C5A}" sibTransId="{469388DC-4921-454D-B9FA-0B74A5F704BF}"/>
    <dgm:cxn modelId="{671B98E9-CB82-40B8-9BE7-A918BD40CB4C}" type="presOf" srcId="{1B6D4AC2-7FD5-41BE-81D7-5E0016224AE2}" destId="{094A3DAA-876D-4A12-AE6D-5750D098EDEC}" srcOrd="0" destOrd="3" presId="urn:microsoft.com/office/officeart/2005/8/layout/hList1"/>
    <dgm:cxn modelId="{87133CAB-6E2B-4D6B-AAF0-F60B38A0321E}" srcId="{FAA66091-395D-4D3B-8529-824AEDF9562E}" destId="{99F40C99-50AC-426B-8D1A-0C580BF29D11}" srcOrd="1" destOrd="0" parTransId="{FC385701-568A-47BF-94BD-5594E06C8143}" sibTransId="{13C64228-77A7-49D9-A503-5A8738642FFA}"/>
    <dgm:cxn modelId="{1771EB92-AD21-426D-8EAD-F1FF261D5455}" type="presOf" srcId="{1975E398-0808-4578-8F30-EAC3702DFE46}" destId="{345370C2-B7D5-4297-8F92-39115A4BBAC5}" srcOrd="0" destOrd="6" presId="urn:microsoft.com/office/officeart/2005/8/layout/hList1"/>
    <dgm:cxn modelId="{6E22E0FE-CEBB-4368-B339-E7649B702DC7}" type="presOf" srcId="{FF7755D0-FE16-491D-B071-A21DEEE59523}" destId="{58EA1629-4138-45FC-A757-6E2E49EA0C58}" srcOrd="0" destOrd="3" presId="urn:microsoft.com/office/officeart/2005/8/layout/hList1"/>
    <dgm:cxn modelId="{4FFD5009-510A-4333-8B5F-BB071C4CF03F}" srcId="{78927693-C0FB-43C6-A3DB-30B0A4A05458}" destId="{2F7D3848-4353-4000-9204-9CD185513888}" srcOrd="0" destOrd="0" parTransId="{86530872-DE9F-4239-B4ED-03D29C3E5825}" sibTransId="{53059D13-43DB-4DAF-89AF-779A406E4B12}"/>
    <dgm:cxn modelId="{8D686197-0115-41C5-9551-C0AF0452CD84}" type="presOf" srcId="{C48C0E88-5B98-4B0A-B3B0-E930ED1A01C7}" destId="{094A3DAA-876D-4A12-AE6D-5750D098EDEC}" srcOrd="0" destOrd="4" presId="urn:microsoft.com/office/officeart/2005/8/layout/hList1"/>
    <dgm:cxn modelId="{2B7E5D76-A4FE-4D19-B9FD-512F2624AF9C}" srcId="{78927693-C0FB-43C6-A3DB-30B0A4A05458}" destId="{C48C0E88-5B98-4B0A-B3B0-E930ED1A01C7}" srcOrd="4" destOrd="0" parTransId="{F6668010-432E-41F5-B977-EA0DDBD8B31F}" sibTransId="{22008F06-95A5-457C-8458-4422426B6555}"/>
    <dgm:cxn modelId="{C32683AC-D541-4BA3-9768-CA336D8C6571}" srcId="{BFEDA7BE-B767-40F9-9FBC-184A061A4149}" destId="{A831C336-14EF-4B9C-A96B-2F1D45DB04A5}" srcOrd="7" destOrd="0" parTransId="{D42DA30A-B0AE-45E0-9802-C55FA0185EE5}" sibTransId="{C7C000FC-AB63-4FBD-B846-5203570A835F}"/>
    <dgm:cxn modelId="{F00817A0-1F22-4A1B-8CB3-231D6AF34289}" srcId="{BFEDA7BE-B767-40F9-9FBC-184A061A4149}" destId="{5F6CD35D-0A86-46BA-818D-6ECDDB028590}" srcOrd="4" destOrd="0" parTransId="{5F0E6E14-85D4-48DC-90AD-787F25EE3B6B}" sibTransId="{3DB8083C-394A-410F-915A-177C44C22184}"/>
    <dgm:cxn modelId="{46E2047A-C949-4C2D-A4FE-95438A88B21D}" srcId="{FAA66091-395D-4D3B-8529-824AEDF9562E}" destId="{891AC86A-B09E-4570-BF11-F22BD2BC512C}" srcOrd="0" destOrd="0" parTransId="{66F11719-0554-4060-BC02-80940198B3F6}" sibTransId="{B8172D0C-549F-4722-AAA3-A8AAE333FAC5}"/>
    <dgm:cxn modelId="{89A86F00-B432-4891-9775-2F4B4E6B8E1B}" srcId="{78927693-C0FB-43C6-A3DB-30B0A4A05458}" destId="{08FD4D13-1B0C-4819-A921-3C5A99B7598D}" srcOrd="5" destOrd="0" parTransId="{2647FF83-8AE9-47E9-B588-BFB461E464B5}" sibTransId="{1D54E54C-774D-4C4A-B397-7B1F35F95038}"/>
    <dgm:cxn modelId="{2F2F9CE3-58BC-434F-9968-81890BFCADFC}" srcId="{FAA66091-395D-4D3B-8529-824AEDF9562E}" destId="{DC5431D4-D7CD-48BF-9406-C6FC0B21EEAE}" srcOrd="7" destOrd="0" parTransId="{242CBECA-4794-4919-9692-5EEB62B48ED6}" sibTransId="{003C112B-8C0E-498E-8A4D-583432E1C39C}"/>
    <dgm:cxn modelId="{9CA88345-58CF-40F0-B7D0-4E30283CFB8C}" type="presParOf" srcId="{2053D649-A69E-4C7F-AB66-444734186703}" destId="{B45C80A5-C80E-42F5-B510-BC329AEF8412}" srcOrd="0" destOrd="0" presId="urn:microsoft.com/office/officeart/2005/8/layout/hList1"/>
    <dgm:cxn modelId="{DCA3648A-A5D5-470C-94DF-9E396F920E5C}" type="presParOf" srcId="{B45C80A5-C80E-42F5-B510-BC329AEF8412}" destId="{5269CE70-9B98-4721-9DA9-1E063F43B194}" srcOrd="0" destOrd="0" presId="urn:microsoft.com/office/officeart/2005/8/layout/hList1"/>
    <dgm:cxn modelId="{E75DE269-EC5D-4590-9280-FF7A0EFAD61B}" type="presParOf" srcId="{B45C80A5-C80E-42F5-B510-BC329AEF8412}" destId="{345370C2-B7D5-4297-8F92-39115A4BBAC5}" srcOrd="1" destOrd="0" presId="urn:microsoft.com/office/officeart/2005/8/layout/hList1"/>
    <dgm:cxn modelId="{9D9413AD-12A3-49CE-B634-3E0C16A786F8}" type="presParOf" srcId="{2053D649-A69E-4C7F-AB66-444734186703}" destId="{C3270E49-C7E7-4D01-AC90-C5FE90152FB0}" srcOrd="1" destOrd="0" presId="urn:microsoft.com/office/officeart/2005/8/layout/hList1"/>
    <dgm:cxn modelId="{86C0EA62-57B8-4904-BA83-5D825A317479}" type="presParOf" srcId="{2053D649-A69E-4C7F-AB66-444734186703}" destId="{7D696AB8-D0B5-4D6F-89BF-F83AABB1A154}" srcOrd="2" destOrd="0" presId="urn:microsoft.com/office/officeart/2005/8/layout/hList1"/>
    <dgm:cxn modelId="{940584F3-0120-4AAD-94C6-489363C9ACD3}" type="presParOf" srcId="{7D696AB8-D0B5-4D6F-89BF-F83AABB1A154}" destId="{F03B3C26-E9DA-4FC5-960F-3CDF9D3E1517}" srcOrd="0" destOrd="0" presId="urn:microsoft.com/office/officeart/2005/8/layout/hList1"/>
    <dgm:cxn modelId="{51856BAA-D1FA-4845-A237-E0BC9BCF3C2A}" type="presParOf" srcId="{7D696AB8-D0B5-4D6F-89BF-F83AABB1A154}" destId="{58EA1629-4138-45FC-A757-6E2E49EA0C58}" srcOrd="1" destOrd="0" presId="urn:microsoft.com/office/officeart/2005/8/layout/hList1"/>
    <dgm:cxn modelId="{E1702C37-4F9D-4A96-8337-40271252279B}" type="presParOf" srcId="{2053D649-A69E-4C7F-AB66-444734186703}" destId="{1447C1FB-2025-49E4-814E-99FA4720E4D6}" srcOrd="3" destOrd="0" presId="urn:microsoft.com/office/officeart/2005/8/layout/hList1"/>
    <dgm:cxn modelId="{D184A687-8DC7-4DF1-B16D-1EEA2E39F1D2}" type="presParOf" srcId="{2053D649-A69E-4C7F-AB66-444734186703}" destId="{451872AD-DD77-49DC-B6B0-B780F48CBF5C}" srcOrd="4" destOrd="0" presId="urn:microsoft.com/office/officeart/2005/8/layout/hList1"/>
    <dgm:cxn modelId="{20F63DD8-40FA-4458-BCDF-DF5FF97F08AF}" type="presParOf" srcId="{451872AD-DD77-49DC-B6B0-B780F48CBF5C}" destId="{E8330988-C5B0-4571-B3F6-67DCA5BC7A59}" srcOrd="0" destOrd="0" presId="urn:microsoft.com/office/officeart/2005/8/layout/hList1"/>
    <dgm:cxn modelId="{2D8A1F18-4D6E-42C5-ADF6-79351A7BE989}" type="presParOf" srcId="{451872AD-DD77-49DC-B6B0-B780F48CBF5C}" destId="{72471E76-F745-48C1-B872-5F9A40F178B7}" srcOrd="1" destOrd="0" presId="urn:microsoft.com/office/officeart/2005/8/layout/hList1"/>
    <dgm:cxn modelId="{6846E05A-D30D-47CE-8EE7-AAE98EB9AA94}" type="presParOf" srcId="{2053D649-A69E-4C7F-AB66-444734186703}" destId="{1C489F1B-4878-49B2-B27C-7D6738A4A84A}" srcOrd="5" destOrd="0" presId="urn:microsoft.com/office/officeart/2005/8/layout/hList1"/>
    <dgm:cxn modelId="{2BDA0017-5002-4C97-B675-E2BE076A1DAC}" type="presParOf" srcId="{2053D649-A69E-4C7F-AB66-444734186703}" destId="{A366D896-877A-4DDA-9A2B-0560BD09AF48}" srcOrd="6" destOrd="0" presId="urn:microsoft.com/office/officeart/2005/8/layout/hList1"/>
    <dgm:cxn modelId="{A7B3CA7B-A966-4207-A7DB-5CD9649EA8B2}" type="presParOf" srcId="{A366D896-877A-4DDA-9A2B-0560BD09AF48}" destId="{77D00A05-89A9-412E-BD44-CA3A662A5BEA}" srcOrd="0" destOrd="0" presId="urn:microsoft.com/office/officeart/2005/8/layout/hList1"/>
    <dgm:cxn modelId="{EBAB2AD6-35EA-4A80-96CB-89F76F13057E}" type="presParOf" srcId="{A366D896-877A-4DDA-9A2B-0560BD09AF48}" destId="{094A3DAA-876D-4A12-AE6D-5750D098EDE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855CC4-D778-4A9E-9301-35533EBBB64E}" type="doc">
      <dgm:prSet loTypeId="urn:microsoft.com/office/officeart/2005/8/layout/vList3" loCatId="list" qsTypeId="urn:microsoft.com/office/officeart/2005/8/quickstyle/simple3" qsCatId="simple" csTypeId="urn:microsoft.com/office/officeart/2005/8/colors/accent1_1" csCatId="accent1" phldr="1"/>
      <dgm:spPr/>
      <dgm:t>
        <a:bodyPr/>
        <a:lstStyle/>
        <a:p>
          <a:endParaRPr lang="tr-TR"/>
        </a:p>
      </dgm:t>
    </dgm:pt>
    <dgm:pt modelId="{8D6CD16E-EAD8-49B9-9914-AD92F2254A31}">
      <dgm:prSet custT="1"/>
      <dgm:spPr/>
      <dgm:t>
        <a:bodyPr/>
        <a:lstStyle/>
        <a:p>
          <a:pPr rtl="0"/>
          <a:r>
            <a:rPr lang="tr-TR" sz="2000"/>
            <a:t>Formül bebek mamaları</a:t>
          </a:r>
        </a:p>
      </dgm:t>
    </dgm:pt>
    <dgm:pt modelId="{43408F0D-29D6-4F78-B3C5-0D2780701EC1}" type="parTrans" cxnId="{8A088016-EEE1-4790-B5F0-14C064A89F32}">
      <dgm:prSet/>
      <dgm:spPr/>
      <dgm:t>
        <a:bodyPr/>
        <a:lstStyle/>
        <a:p>
          <a:endParaRPr lang="tr-TR" sz="2000"/>
        </a:p>
      </dgm:t>
    </dgm:pt>
    <dgm:pt modelId="{19C9DCCD-CC7D-4EB1-8ACB-8E50F22AA503}" type="sibTrans" cxnId="{8A088016-EEE1-4790-B5F0-14C064A89F32}">
      <dgm:prSet/>
      <dgm:spPr/>
      <dgm:t>
        <a:bodyPr/>
        <a:lstStyle/>
        <a:p>
          <a:endParaRPr lang="tr-TR" sz="2000"/>
        </a:p>
      </dgm:t>
    </dgm:pt>
    <dgm:pt modelId="{8C919AEF-73F1-44E2-92CD-F5C813D2F88C}">
      <dgm:prSet custT="1"/>
      <dgm:spPr/>
      <dgm:t>
        <a:bodyPr/>
        <a:lstStyle/>
        <a:p>
          <a:pPr rtl="0"/>
          <a:r>
            <a:rPr lang="tr-TR" sz="2000"/>
            <a:t>Biberonla verilebilecek ek gıdalar</a:t>
          </a:r>
        </a:p>
      </dgm:t>
    </dgm:pt>
    <dgm:pt modelId="{D04AB428-0DE0-4835-9692-E378D7E72A07}" type="parTrans" cxnId="{7EC8761E-8E07-4576-8E26-1F9F21E4C4F9}">
      <dgm:prSet/>
      <dgm:spPr/>
      <dgm:t>
        <a:bodyPr/>
        <a:lstStyle/>
        <a:p>
          <a:endParaRPr lang="tr-TR" sz="2000"/>
        </a:p>
      </dgm:t>
    </dgm:pt>
    <dgm:pt modelId="{31AD23B6-9ED5-44DC-85D0-B791AAD40BB0}" type="sibTrans" cxnId="{7EC8761E-8E07-4576-8E26-1F9F21E4C4F9}">
      <dgm:prSet/>
      <dgm:spPr/>
      <dgm:t>
        <a:bodyPr/>
        <a:lstStyle/>
        <a:p>
          <a:endParaRPr lang="tr-TR" sz="2000"/>
        </a:p>
      </dgm:t>
    </dgm:pt>
    <dgm:pt modelId="{671CE288-E326-4B2A-B7C5-BF7A253B04FB}">
      <dgm:prSet custT="1"/>
      <dgm:spPr/>
      <dgm:t>
        <a:bodyPr/>
        <a:lstStyle/>
        <a:p>
          <a:pPr rtl="0"/>
          <a:r>
            <a:rPr lang="tr-TR" sz="2000"/>
            <a:t>Diğer süt ürünleri</a:t>
          </a:r>
        </a:p>
      </dgm:t>
    </dgm:pt>
    <dgm:pt modelId="{76A05EF2-B5CF-4101-86EF-76F5855D4340}" type="parTrans" cxnId="{5579CC9D-E139-4806-9DDB-F2A5BB9F4340}">
      <dgm:prSet/>
      <dgm:spPr/>
      <dgm:t>
        <a:bodyPr/>
        <a:lstStyle/>
        <a:p>
          <a:endParaRPr lang="tr-TR" sz="2000"/>
        </a:p>
      </dgm:t>
    </dgm:pt>
    <dgm:pt modelId="{78987A0E-E925-4711-85B2-14CA4366E9DC}" type="sibTrans" cxnId="{5579CC9D-E139-4806-9DDB-F2A5BB9F4340}">
      <dgm:prSet/>
      <dgm:spPr/>
      <dgm:t>
        <a:bodyPr/>
        <a:lstStyle/>
        <a:p>
          <a:endParaRPr lang="tr-TR" sz="2000"/>
        </a:p>
      </dgm:t>
    </dgm:pt>
    <dgm:pt modelId="{8722F2AC-BF7D-4612-99D2-BB4EE7DEE610}">
      <dgm:prSet custT="1"/>
      <dgm:spPr/>
      <dgm:t>
        <a:bodyPr/>
        <a:lstStyle/>
        <a:p>
          <a:pPr rtl="0"/>
          <a:r>
            <a:rPr lang="tr-TR" sz="2000"/>
            <a:t>Yiyecek ve içecekler</a:t>
          </a:r>
        </a:p>
      </dgm:t>
    </dgm:pt>
    <dgm:pt modelId="{1634D211-31BF-43AC-80C4-2B809E19864E}" type="parTrans" cxnId="{7B1B8EB5-449D-41AD-94C1-73C475A8BAC4}">
      <dgm:prSet/>
      <dgm:spPr/>
      <dgm:t>
        <a:bodyPr/>
        <a:lstStyle/>
        <a:p>
          <a:endParaRPr lang="tr-TR" sz="2000"/>
        </a:p>
      </dgm:t>
    </dgm:pt>
    <dgm:pt modelId="{649D2BFD-60FD-498A-961B-EE8B4B9B6FF9}" type="sibTrans" cxnId="{7B1B8EB5-449D-41AD-94C1-73C475A8BAC4}">
      <dgm:prSet/>
      <dgm:spPr/>
      <dgm:t>
        <a:bodyPr/>
        <a:lstStyle/>
        <a:p>
          <a:endParaRPr lang="tr-TR" sz="2000"/>
        </a:p>
      </dgm:t>
    </dgm:pt>
    <dgm:pt modelId="{B1EF36CF-ADAF-44BA-A258-BB71D89D94EA}">
      <dgm:prSet custT="1"/>
      <dgm:spPr/>
      <dgm:t>
        <a:bodyPr/>
        <a:lstStyle/>
        <a:p>
          <a:pPr rtl="0"/>
          <a:r>
            <a:rPr lang="tr-TR" sz="2000"/>
            <a:t>Biberon</a:t>
          </a:r>
        </a:p>
      </dgm:t>
    </dgm:pt>
    <dgm:pt modelId="{1EC4ADDF-D67E-4E85-9B53-E21BA6AF0379}" type="parTrans" cxnId="{B4EA1268-AD71-4568-B28F-13D1812BB8C3}">
      <dgm:prSet/>
      <dgm:spPr/>
      <dgm:t>
        <a:bodyPr/>
        <a:lstStyle/>
        <a:p>
          <a:endParaRPr lang="tr-TR" sz="2000"/>
        </a:p>
      </dgm:t>
    </dgm:pt>
    <dgm:pt modelId="{8FC4E2A3-33A3-4123-BD7C-A00FC6CE95D4}" type="sibTrans" cxnId="{B4EA1268-AD71-4568-B28F-13D1812BB8C3}">
      <dgm:prSet/>
      <dgm:spPr/>
      <dgm:t>
        <a:bodyPr/>
        <a:lstStyle/>
        <a:p>
          <a:endParaRPr lang="tr-TR" sz="2000"/>
        </a:p>
      </dgm:t>
    </dgm:pt>
    <dgm:pt modelId="{9D1E3F71-7A43-455A-9625-8DE3E5EF1A9A}">
      <dgm:prSet custT="1"/>
      <dgm:spPr/>
      <dgm:t>
        <a:bodyPr/>
        <a:lstStyle/>
        <a:p>
          <a:pPr rtl="0"/>
          <a:r>
            <a:rPr lang="tr-TR" sz="2000"/>
            <a:t>Emzik </a:t>
          </a:r>
        </a:p>
      </dgm:t>
    </dgm:pt>
    <dgm:pt modelId="{95C8A900-1150-4EFA-94A3-3F2676D22C3D}" type="parTrans" cxnId="{290496B4-9AF4-4B1A-8F33-5F33ED75D423}">
      <dgm:prSet/>
      <dgm:spPr/>
      <dgm:t>
        <a:bodyPr/>
        <a:lstStyle/>
        <a:p>
          <a:endParaRPr lang="tr-TR" sz="2000"/>
        </a:p>
      </dgm:t>
    </dgm:pt>
    <dgm:pt modelId="{426D95E8-82BE-42E0-945A-F1294369EDAF}" type="sibTrans" cxnId="{290496B4-9AF4-4B1A-8F33-5F33ED75D423}">
      <dgm:prSet/>
      <dgm:spPr/>
      <dgm:t>
        <a:bodyPr/>
        <a:lstStyle/>
        <a:p>
          <a:endParaRPr lang="tr-TR" sz="2000"/>
        </a:p>
      </dgm:t>
    </dgm:pt>
    <dgm:pt modelId="{BCC8DFFC-8642-4D8F-A52A-51BB724275BA}" type="pres">
      <dgm:prSet presAssocID="{27855CC4-D778-4A9E-9301-35533EBBB64E}" presName="linearFlow" presStyleCnt="0">
        <dgm:presLayoutVars>
          <dgm:dir/>
          <dgm:resizeHandles val="exact"/>
        </dgm:presLayoutVars>
      </dgm:prSet>
      <dgm:spPr/>
      <dgm:t>
        <a:bodyPr/>
        <a:lstStyle/>
        <a:p>
          <a:endParaRPr lang="tr-TR"/>
        </a:p>
      </dgm:t>
    </dgm:pt>
    <dgm:pt modelId="{5D99C23C-4D58-4D81-9AE2-5D3BD3D0F044}" type="pres">
      <dgm:prSet presAssocID="{8D6CD16E-EAD8-49B9-9914-AD92F2254A31}" presName="composite" presStyleCnt="0"/>
      <dgm:spPr/>
    </dgm:pt>
    <dgm:pt modelId="{84C46BC2-9206-46DC-9A3E-F3B380B89114}" type="pres">
      <dgm:prSet presAssocID="{8D6CD16E-EAD8-49B9-9914-AD92F2254A31}" presName="imgShp" presStyleLbl="fgImgPlace1" presStyleIdx="0" presStyleCnt="6" custScaleX="289771" custScaleY="242120"/>
      <dgm:spPr>
        <a:prstGeom prst="roundRect">
          <a:avLst/>
        </a:prstGeom>
        <a:blipFill rotWithShape="1">
          <a:blip xmlns:r="http://schemas.openxmlformats.org/officeDocument/2006/relationships" r:embed="rId1"/>
          <a:stretch>
            <a:fillRect/>
          </a:stretch>
        </a:blipFill>
      </dgm:spPr>
    </dgm:pt>
    <dgm:pt modelId="{B72EC234-09BC-4AD5-8366-35F1058A8FF6}" type="pres">
      <dgm:prSet presAssocID="{8D6CD16E-EAD8-49B9-9914-AD92F2254A31}" presName="txShp" presStyleLbl="node1" presStyleIdx="0" presStyleCnt="6" custScaleX="102799" custScaleY="188861">
        <dgm:presLayoutVars>
          <dgm:bulletEnabled val="1"/>
        </dgm:presLayoutVars>
      </dgm:prSet>
      <dgm:spPr/>
      <dgm:t>
        <a:bodyPr/>
        <a:lstStyle/>
        <a:p>
          <a:endParaRPr lang="tr-TR"/>
        </a:p>
      </dgm:t>
    </dgm:pt>
    <dgm:pt modelId="{7BDFDC6F-5941-4910-AE34-EC731853A029}" type="pres">
      <dgm:prSet presAssocID="{19C9DCCD-CC7D-4EB1-8ACB-8E50F22AA503}" presName="spacing" presStyleCnt="0"/>
      <dgm:spPr/>
    </dgm:pt>
    <dgm:pt modelId="{37E658E8-180D-4D5B-8AAE-2DEFC424FB10}" type="pres">
      <dgm:prSet presAssocID="{8C919AEF-73F1-44E2-92CD-F5C813D2F88C}" presName="composite" presStyleCnt="0"/>
      <dgm:spPr/>
    </dgm:pt>
    <dgm:pt modelId="{E5694606-34EE-4D25-8A9F-C0D578AB7A73}" type="pres">
      <dgm:prSet presAssocID="{8C919AEF-73F1-44E2-92CD-F5C813D2F88C}" presName="imgShp" presStyleLbl="fgImgPlace1" presStyleIdx="1" presStyleCnt="6" custScaleX="289771" custScaleY="242120"/>
      <dgm:spPr>
        <a:prstGeom prst="roundRect">
          <a:avLst/>
        </a:prstGeom>
        <a:blipFill rotWithShape="1">
          <a:blip xmlns:r="http://schemas.openxmlformats.org/officeDocument/2006/relationships" r:embed="rId2"/>
          <a:stretch>
            <a:fillRect/>
          </a:stretch>
        </a:blipFill>
      </dgm:spPr>
    </dgm:pt>
    <dgm:pt modelId="{A23971AD-BD05-46FB-B1C5-6A49945F94ED}" type="pres">
      <dgm:prSet presAssocID="{8C919AEF-73F1-44E2-92CD-F5C813D2F88C}" presName="txShp" presStyleLbl="node1" presStyleIdx="1" presStyleCnt="6" custScaleX="102799" custScaleY="188861">
        <dgm:presLayoutVars>
          <dgm:bulletEnabled val="1"/>
        </dgm:presLayoutVars>
      </dgm:prSet>
      <dgm:spPr/>
      <dgm:t>
        <a:bodyPr/>
        <a:lstStyle/>
        <a:p>
          <a:endParaRPr lang="tr-TR"/>
        </a:p>
      </dgm:t>
    </dgm:pt>
    <dgm:pt modelId="{A06983E5-E755-496E-8B8F-885D8C94F1E5}" type="pres">
      <dgm:prSet presAssocID="{31AD23B6-9ED5-44DC-85D0-B791AAD40BB0}" presName="spacing" presStyleCnt="0"/>
      <dgm:spPr/>
    </dgm:pt>
    <dgm:pt modelId="{FE1C4F01-10F6-458F-A16B-19E545C2FD7A}" type="pres">
      <dgm:prSet presAssocID="{671CE288-E326-4B2A-B7C5-BF7A253B04FB}" presName="composite" presStyleCnt="0"/>
      <dgm:spPr/>
    </dgm:pt>
    <dgm:pt modelId="{A9E20ACE-496A-41D3-A1E9-53BE0F262C11}" type="pres">
      <dgm:prSet presAssocID="{671CE288-E326-4B2A-B7C5-BF7A253B04FB}" presName="imgShp" presStyleLbl="fgImgPlace1" presStyleIdx="2" presStyleCnt="6" custScaleX="289771" custScaleY="242120"/>
      <dgm:spPr>
        <a:prstGeom prst="roundRect">
          <a:avLst/>
        </a:prstGeom>
        <a:blipFill rotWithShape="1">
          <a:blip xmlns:r="http://schemas.openxmlformats.org/officeDocument/2006/relationships" r:embed="rId3"/>
          <a:stretch>
            <a:fillRect/>
          </a:stretch>
        </a:blipFill>
      </dgm:spPr>
    </dgm:pt>
    <dgm:pt modelId="{B131F647-13BF-4D69-B225-CAC481122E9D}" type="pres">
      <dgm:prSet presAssocID="{671CE288-E326-4B2A-B7C5-BF7A253B04FB}" presName="txShp" presStyleLbl="node1" presStyleIdx="2" presStyleCnt="6" custScaleX="102799" custScaleY="188861">
        <dgm:presLayoutVars>
          <dgm:bulletEnabled val="1"/>
        </dgm:presLayoutVars>
      </dgm:prSet>
      <dgm:spPr/>
      <dgm:t>
        <a:bodyPr/>
        <a:lstStyle/>
        <a:p>
          <a:endParaRPr lang="tr-TR"/>
        </a:p>
      </dgm:t>
    </dgm:pt>
    <dgm:pt modelId="{5291DE96-1FA4-493A-9E7E-0CD44948E3CD}" type="pres">
      <dgm:prSet presAssocID="{78987A0E-E925-4711-85B2-14CA4366E9DC}" presName="spacing" presStyleCnt="0"/>
      <dgm:spPr/>
    </dgm:pt>
    <dgm:pt modelId="{33317914-9C0F-48B7-BD28-775E693B5C73}" type="pres">
      <dgm:prSet presAssocID="{8722F2AC-BF7D-4612-99D2-BB4EE7DEE610}" presName="composite" presStyleCnt="0"/>
      <dgm:spPr/>
    </dgm:pt>
    <dgm:pt modelId="{57FA4F8F-D32E-4BD9-AF98-FC651AE448F6}" type="pres">
      <dgm:prSet presAssocID="{8722F2AC-BF7D-4612-99D2-BB4EE7DEE610}" presName="imgShp" presStyleLbl="fgImgPlace1" presStyleIdx="3" presStyleCnt="6" custScaleX="289771" custScaleY="242120"/>
      <dgm:spPr>
        <a:prstGeom prst="roundRect">
          <a:avLst/>
        </a:prstGeom>
        <a:blipFill rotWithShape="1">
          <a:blip xmlns:r="http://schemas.openxmlformats.org/officeDocument/2006/relationships" r:embed="rId4"/>
          <a:stretch>
            <a:fillRect/>
          </a:stretch>
        </a:blipFill>
      </dgm:spPr>
    </dgm:pt>
    <dgm:pt modelId="{3E063C69-A37E-469F-BFD3-1C440BA7B525}" type="pres">
      <dgm:prSet presAssocID="{8722F2AC-BF7D-4612-99D2-BB4EE7DEE610}" presName="txShp" presStyleLbl="node1" presStyleIdx="3" presStyleCnt="6" custScaleX="102799" custScaleY="188861">
        <dgm:presLayoutVars>
          <dgm:bulletEnabled val="1"/>
        </dgm:presLayoutVars>
      </dgm:prSet>
      <dgm:spPr/>
      <dgm:t>
        <a:bodyPr/>
        <a:lstStyle/>
        <a:p>
          <a:endParaRPr lang="tr-TR"/>
        </a:p>
      </dgm:t>
    </dgm:pt>
    <dgm:pt modelId="{B339EE1C-B29B-413D-A7F2-7F97A4424088}" type="pres">
      <dgm:prSet presAssocID="{649D2BFD-60FD-498A-961B-EE8B4B9B6FF9}" presName="spacing" presStyleCnt="0"/>
      <dgm:spPr/>
    </dgm:pt>
    <dgm:pt modelId="{2AF82F07-1AD3-4E20-8CCB-13AC93736474}" type="pres">
      <dgm:prSet presAssocID="{B1EF36CF-ADAF-44BA-A258-BB71D89D94EA}" presName="composite" presStyleCnt="0"/>
      <dgm:spPr/>
    </dgm:pt>
    <dgm:pt modelId="{35646B83-62CF-41D3-AB75-D9D62E6DC341}" type="pres">
      <dgm:prSet presAssocID="{B1EF36CF-ADAF-44BA-A258-BB71D89D94EA}" presName="imgShp" presStyleLbl="fgImgPlace1" presStyleIdx="4" presStyleCnt="6" custScaleX="289771" custScaleY="242120"/>
      <dgm:spPr>
        <a:prstGeom prst="roundRect">
          <a:avLst/>
        </a:prstGeom>
        <a:blipFill rotWithShape="1">
          <a:blip xmlns:r="http://schemas.openxmlformats.org/officeDocument/2006/relationships" r:embed="rId5"/>
          <a:stretch>
            <a:fillRect/>
          </a:stretch>
        </a:blipFill>
      </dgm:spPr>
    </dgm:pt>
    <dgm:pt modelId="{75DF32D7-9466-42EF-920E-362B5A643641}" type="pres">
      <dgm:prSet presAssocID="{B1EF36CF-ADAF-44BA-A258-BB71D89D94EA}" presName="txShp" presStyleLbl="node1" presStyleIdx="4" presStyleCnt="6" custScaleX="102799" custScaleY="188861">
        <dgm:presLayoutVars>
          <dgm:bulletEnabled val="1"/>
        </dgm:presLayoutVars>
      </dgm:prSet>
      <dgm:spPr/>
      <dgm:t>
        <a:bodyPr/>
        <a:lstStyle/>
        <a:p>
          <a:endParaRPr lang="tr-TR"/>
        </a:p>
      </dgm:t>
    </dgm:pt>
    <dgm:pt modelId="{B433FD23-CD50-456A-BAFC-032EB912D461}" type="pres">
      <dgm:prSet presAssocID="{8FC4E2A3-33A3-4123-BD7C-A00FC6CE95D4}" presName="spacing" presStyleCnt="0"/>
      <dgm:spPr/>
    </dgm:pt>
    <dgm:pt modelId="{6CE243AA-C96B-4C18-A8DD-9B9E0EB312D7}" type="pres">
      <dgm:prSet presAssocID="{9D1E3F71-7A43-455A-9625-8DE3E5EF1A9A}" presName="composite" presStyleCnt="0"/>
      <dgm:spPr/>
    </dgm:pt>
    <dgm:pt modelId="{37D63372-F572-4A0C-BD93-CF2D58CE8D5A}" type="pres">
      <dgm:prSet presAssocID="{9D1E3F71-7A43-455A-9625-8DE3E5EF1A9A}" presName="imgShp" presStyleLbl="fgImgPlace1" presStyleIdx="5" presStyleCnt="6" custScaleX="289771" custScaleY="242120"/>
      <dgm:spPr>
        <a:prstGeom prst="roundRect">
          <a:avLst/>
        </a:prstGeom>
        <a:blipFill rotWithShape="1">
          <a:blip xmlns:r="http://schemas.openxmlformats.org/officeDocument/2006/relationships" r:embed="rId6"/>
          <a:stretch>
            <a:fillRect/>
          </a:stretch>
        </a:blipFill>
      </dgm:spPr>
    </dgm:pt>
    <dgm:pt modelId="{A49AA7B2-7A53-4E6B-82E7-60AA15105D87}" type="pres">
      <dgm:prSet presAssocID="{9D1E3F71-7A43-455A-9625-8DE3E5EF1A9A}" presName="txShp" presStyleLbl="node1" presStyleIdx="5" presStyleCnt="6" custScaleX="102799" custScaleY="188861">
        <dgm:presLayoutVars>
          <dgm:bulletEnabled val="1"/>
        </dgm:presLayoutVars>
      </dgm:prSet>
      <dgm:spPr/>
      <dgm:t>
        <a:bodyPr/>
        <a:lstStyle/>
        <a:p>
          <a:endParaRPr lang="tr-TR"/>
        </a:p>
      </dgm:t>
    </dgm:pt>
  </dgm:ptLst>
  <dgm:cxnLst>
    <dgm:cxn modelId="{28F39CDB-8962-4F82-B32C-6655DDFFEA2E}" type="presOf" srcId="{9D1E3F71-7A43-455A-9625-8DE3E5EF1A9A}" destId="{A49AA7B2-7A53-4E6B-82E7-60AA15105D87}" srcOrd="0" destOrd="0" presId="urn:microsoft.com/office/officeart/2005/8/layout/vList3"/>
    <dgm:cxn modelId="{9272FAE3-CE67-4AD8-9CD7-2388E1C1BD3E}" type="presOf" srcId="{27855CC4-D778-4A9E-9301-35533EBBB64E}" destId="{BCC8DFFC-8642-4D8F-A52A-51BB724275BA}" srcOrd="0" destOrd="0" presId="urn:microsoft.com/office/officeart/2005/8/layout/vList3"/>
    <dgm:cxn modelId="{7B1B8EB5-449D-41AD-94C1-73C475A8BAC4}" srcId="{27855CC4-D778-4A9E-9301-35533EBBB64E}" destId="{8722F2AC-BF7D-4612-99D2-BB4EE7DEE610}" srcOrd="3" destOrd="0" parTransId="{1634D211-31BF-43AC-80C4-2B809E19864E}" sibTransId="{649D2BFD-60FD-498A-961B-EE8B4B9B6FF9}"/>
    <dgm:cxn modelId="{89ACD0BE-A090-4595-8045-8D13464920D7}" type="presOf" srcId="{8C919AEF-73F1-44E2-92CD-F5C813D2F88C}" destId="{A23971AD-BD05-46FB-B1C5-6A49945F94ED}" srcOrd="0" destOrd="0" presId="urn:microsoft.com/office/officeart/2005/8/layout/vList3"/>
    <dgm:cxn modelId="{D33F0682-90FE-4C76-926B-FE6A32F810CC}" type="presOf" srcId="{8722F2AC-BF7D-4612-99D2-BB4EE7DEE610}" destId="{3E063C69-A37E-469F-BFD3-1C440BA7B525}" srcOrd="0" destOrd="0" presId="urn:microsoft.com/office/officeart/2005/8/layout/vList3"/>
    <dgm:cxn modelId="{7EC8761E-8E07-4576-8E26-1F9F21E4C4F9}" srcId="{27855CC4-D778-4A9E-9301-35533EBBB64E}" destId="{8C919AEF-73F1-44E2-92CD-F5C813D2F88C}" srcOrd="1" destOrd="0" parTransId="{D04AB428-0DE0-4835-9692-E378D7E72A07}" sibTransId="{31AD23B6-9ED5-44DC-85D0-B791AAD40BB0}"/>
    <dgm:cxn modelId="{510EB33F-DFDA-4F5E-837A-3D4522376CAE}" type="presOf" srcId="{B1EF36CF-ADAF-44BA-A258-BB71D89D94EA}" destId="{75DF32D7-9466-42EF-920E-362B5A643641}" srcOrd="0" destOrd="0" presId="urn:microsoft.com/office/officeart/2005/8/layout/vList3"/>
    <dgm:cxn modelId="{5579CC9D-E139-4806-9DDB-F2A5BB9F4340}" srcId="{27855CC4-D778-4A9E-9301-35533EBBB64E}" destId="{671CE288-E326-4B2A-B7C5-BF7A253B04FB}" srcOrd="2" destOrd="0" parTransId="{76A05EF2-B5CF-4101-86EF-76F5855D4340}" sibTransId="{78987A0E-E925-4711-85B2-14CA4366E9DC}"/>
    <dgm:cxn modelId="{8A088016-EEE1-4790-B5F0-14C064A89F32}" srcId="{27855CC4-D778-4A9E-9301-35533EBBB64E}" destId="{8D6CD16E-EAD8-49B9-9914-AD92F2254A31}" srcOrd="0" destOrd="0" parTransId="{43408F0D-29D6-4F78-B3C5-0D2780701EC1}" sibTransId="{19C9DCCD-CC7D-4EB1-8ACB-8E50F22AA503}"/>
    <dgm:cxn modelId="{D1E6990E-2349-4ADA-AAAE-D91DB210D27C}" type="presOf" srcId="{8D6CD16E-EAD8-49B9-9914-AD92F2254A31}" destId="{B72EC234-09BC-4AD5-8366-35F1058A8FF6}" srcOrd="0" destOrd="0" presId="urn:microsoft.com/office/officeart/2005/8/layout/vList3"/>
    <dgm:cxn modelId="{E6B9CE2A-3C6D-45D8-BE79-121EF52F9416}" type="presOf" srcId="{671CE288-E326-4B2A-B7C5-BF7A253B04FB}" destId="{B131F647-13BF-4D69-B225-CAC481122E9D}" srcOrd="0" destOrd="0" presId="urn:microsoft.com/office/officeart/2005/8/layout/vList3"/>
    <dgm:cxn modelId="{B4EA1268-AD71-4568-B28F-13D1812BB8C3}" srcId="{27855CC4-D778-4A9E-9301-35533EBBB64E}" destId="{B1EF36CF-ADAF-44BA-A258-BB71D89D94EA}" srcOrd="4" destOrd="0" parTransId="{1EC4ADDF-D67E-4E85-9B53-E21BA6AF0379}" sibTransId="{8FC4E2A3-33A3-4123-BD7C-A00FC6CE95D4}"/>
    <dgm:cxn modelId="{290496B4-9AF4-4B1A-8F33-5F33ED75D423}" srcId="{27855CC4-D778-4A9E-9301-35533EBBB64E}" destId="{9D1E3F71-7A43-455A-9625-8DE3E5EF1A9A}" srcOrd="5" destOrd="0" parTransId="{95C8A900-1150-4EFA-94A3-3F2676D22C3D}" sibTransId="{426D95E8-82BE-42E0-945A-F1294369EDAF}"/>
    <dgm:cxn modelId="{745E4589-C9FB-4B7E-AAF1-9D34F0CC4F6B}" type="presParOf" srcId="{BCC8DFFC-8642-4D8F-A52A-51BB724275BA}" destId="{5D99C23C-4D58-4D81-9AE2-5D3BD3D0F044}" srcOrd="0" destOrd="0" presId="urn:microsoft.com/office/officeart/2005/8/layout/vList3"/>
    <dgm:cxn modelId="{34DCD65F-55C6-48C4-A4EF-8169B30F0882}" type="presParOf" srcId="{5D99C23C-4D58-4D81-9AE2-5D3BD3D0F044}" destId="{84C46BC2-9206-46DC-9A3E-F3B380B89114}" srcOrd="0" destOrd="0" presId="urn:microsoft.com/office/officeart/2005/8/layout/vList3"/>
    <dgm:cxn modelId="{8F6A6D69-6E22-4CEF-8216-40A5C4FA852B}" type="presParOf" srcId="{5D99C23C-4D58-4D81-9AE2-5D3BD3D0F044}" destId="{B72EC234-09BC-4AD5-8366-35F1058A8FF6}" srcOrd="1" destOrd="0" presId="urn:microsoft.com/office/officeart/2005/8/layout/vList3"/>
    <dgm:cxn modelId="{020997F4-17B5-4EF3-A772-043D5360064F}" type="presParOf" srcId="{BCC8DFFC-8642-4D8F-A52A-51BB724275BA}" destId="{7BDFDC6F-5941-4910-AE34-EC731853A029}" srcOrd="1" destOrd="0" presId="urn:microsoft.com/office/officeart/2005/8/layout/vList3"/>
    <dgm:cxn modelId="{D30BDB8C-2572-43EC-A378-E41C236F0208}" type="presParOf" srcId="{BCC8DFFC-8642-4D8F-A52A-51BB724275BA}" destId="{37E658E8-180D-4D5B-8AAE-2DEFC424FB10}" srcOrd="2" destOrd="0" presId="urn:microsoft.com/office/officeart/2005/8/layout/vList3"/>
    <dgm:cxn modelId="{F0681DAF-D49A-4922-989E-771021B6A0DE}" type="presParOf" srcId="{37E658E8-180D-4D5B-8AAE-2DEFC424FB10}" destId="{E5694606-34EE-4D25-8A9F-C0D578AB7A73}" srcOrd="0" destOrd="0" presId="urn:microsoft.com/office/officeart/2005/8/layout/vList3"/>
    <dgm:cxn modelId="{76195D3A-246A-4D2C-B3E3-956F22ABB529}" type="presParOf" srcId="{37E658E8-180D-4D5B-8AAE-2DEFC424FB10}" destId="{A23971AD-BD05-46FB-B1C5-6A49945F94ED}" srcOrd="1" destOrd="0" presId="urn:microsoft.com/office/officeart/2005/8/layout/vList3"/>
    <dgm:cxn modelId="{E2BF6FF9-65F1-4CA8-B3A8-5F080568DC7E}" type="presParOf" srcId="{BCC8DFFC-8642-4D8F-A52A-51BB724275BA}" destId="{A06983E5-E755-496E-8B8F-885D8C94F1E5}" srcOrd="3" destOrd="0" presId="urn:microsoft.com/office/officeart/2005/8/layout/vList3"/>
    <dgm:cxn modelId="{F951C94F-FDE6-4DC8-BAD9-215804269122}" type="presParOf" srcId="{BCC8DFFC-8642-4D8F-A52A-51BB724275BA}" destId="{FE1C4F01-10F6-458F-A16B-19E545C2FD7A}" srcOrd="4" destOrd="0" presId="urn:microsoft.com/office/officeart/2005/8/layout/vList3"/>
    <dgm:cxn modelId="{BF54F54A-90A6-4140-87F3-41C0C04D6C8C}" type="presParOf" srcId="{FE1C4F01-10F6-458F-A16B-19E545C2FD7A}" destId="{A9E20ACE-496A-41D3-A1E9-53BE0F262C11}" srcOrd="0" destOrd="0" presId="urn:microsoft.com/office/officeart/2005/8/layout/vList3"/>
    <dgm:cxn modelId="{D86AC992-9917-4FB1-ADC8-86E59D92F067}" type="presParOf" srcId="{FE1C4F01-10F6-458F-A16B-19E545C2FD7A}" destId="{B131F647-13BF-4D69-B225-CAC481122E9D}" srcOrd="1" destOrd="0" presId="urn:microsoft.com/office/officeart/2005/8/layout/vList3"/>
    <dgm:cxn modelId="{11EC0347-995D-49E5-AA25-24153C74E7DA}" type="presParOf" srcId="{BCC8DFFC-8642-4D8F-A52A-51BB724275BA}" destId="{5291DE96-1FA4-493A-9E7E-0CD44948E3CD}" srcOrd="5" destOrd="0" presId="urn:microsoft.com/office/officeart/2005/8/layout/vList3"/>
    <dgm:cxn modelId="{818F83A7-2DE5-45D1-BFC9-1F9C788385DB}" type="presParOf" srcId="{BCC8DFFC-8642-4D8F-A52A-51BB724275BA}" destId="{33317914-9C0F-48B7-BD28-775E693B5C73}" srcOrd="6" destOrd="0" presId="urn:microsoft.com/office/officeart/2005/8/layout/vList3"/>
    <dgm:cxn modelId="{2B41795B-701C-4408-9C57-6444442625E7}" type="presParOf" srcId="{33317914-9C0F-48B7-BD28-775E693B5C73}" destId="{57FA4F8F-D32E-4BD9-AF98-FC651AE448F6}" srcOrd="0" destOrd="0" presId="urn:microsoft.com/office/officeart/2005/8/layout/vList3"/>
    <dgm:cxn modelId="{B8FF200D-693B-46A6-B496-380E1FD32BE6}" type="presParOf" srcId="{33317914-9C0F-48B7-BD28-775E693B5C73}" destId="{3E063C69-A37E-469F-BFD3-1C440BA7B525}" srcOrd="1" destOrd="0" presId="urn:microsoft.com/office/officeart/2005/8/layout/vList3"/>
    <dgm:cxn modelId="{905BFD35-A3D4-4D89-9616-30C5BC171796}" type="presParOf" srcId="{BCC8DFFC-8642-4D8F-A52A-51BB724275BA}" destId="{B339EE1C-B29B-413D-A7F2-7F97A4424088}" srcOrd="7" destOrd="0" presId="urn:microsoft.com/office/officeart/2005/8/layout/vList3"/>
    <dgm:cxn modelId="{814CABE9-3152-4BE9-839C-8F9D9AB404C5}" type="presParOf" srcId="{BCC8DFFC-8642-4D8F-A52A-51BB724275BA}" destId="{2AF82F07-1AD3-4E20-8CCB-13AC93736474}" srcOrd="8" destOrd="0" presId="urn:microsoft.com/office/officeart/2005/8/layout/vList3"/>
    <dgm:cxn modelId="{067D1602-FAC3-4F67-8ABF-EBFA9932CE1D}" type="presParOf" srcId="{2AF82F07-1AD3-4E20-8CCB-13AC93736474}" destId="{35646B83-62CF-41D3-AB75-D9D62E6DC341}" srcOrd="0" destOrd="0" presId="urn:microsoft.com/office/officeart/2005/8/layout/vList3"/>
    <dgm:cxn modelId="{D1A7E1C2-F163-4D9F-A839-814B51E60251}" type="presParOf" srcId="{2AF82F07-1AD3-4E20-8CCB-13AC93736474}" destId="{75DF32D7-9466-42EF-920E-362B5A643641}" srcOrd="1" destOrd="0" presId="urn:microsoft.com/office/officeart/2005/8/layout/vList3"/>
    <dgm:cxn modelId="{59978D28-67E0-4C51-866D-FE0748C13D5D}" type="presParOf" srcId="{BCC8DFFC-8642-4D8F-A52A-51BB724275BA}" destId="{B433FD23-CD50-456A-BAFC-032EB912D461}" srcOrd="9" destOrd="0" presId="urn:microsoft.com/office/officeart/2005/8/layout/vList3"/>
    <dgm:cxn modelId="{A4574D79-B812-4D18-B79F-A2D23DE6A53D}" type="presParOf" srcId="{BCC8DFFC-8642-4D8F-A52A-51BB724275BA}" destId="{6CE243AA-C96B-4C18-A8DD-9B9E0EB312D7}" srcOrd="10" destOrd="0" presId="urn:microsoft.com/office/officeart/2005/8/layout/vList3"/>
    <dgm:cxn modelId="{0A097F3E-35C2-46CC-9D78-9765D34151F1}" type="presParOf" srcId="{6CE243AA-C96B-4C18-A8DD-9B9E0EB312D7}" destId="{37D63372-F572-4A0C-BD93-CF2D58CE8D5A}" srcOrd="0" destOrd="0" presId="urn:microsoft.com/office/officeart/2005/8/layout/vList3"/>
    <dgm:cxn modelId="{CAE5B1DD-884A-4C74-9207-631E0827E486}" type="presParOf" srcId="{6CE243AA-C96B-4C18-A8DD-9B9E0EB312D7}" destId="{A49AA7B2-7A53-4E6B-82E7-60AA15105D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74E48-EFD5-4D96-A4B7-A2F7EF491515}" type="doc">
      <dgm:prSet loTypeId="urn:microsoft.com/office/officeart/2005/8/layout/default" loCatId="list" qsTypeId="urn:microsoft.com/office/officeart/2005/8/quickstyle/simple5" qsCatId="simple" csTypeId="urn:microsoft.com/office/officeart/2005/8/colors/accent0_1" csCatId="mainScheme"/>
      <dgm:spPr/>
      <dgm:t>
        <a:bodyPr/>
        <a:lstStyle/>
        <a:p>
          <a:endParaRPr lang="tr-TR"/>
        </a:p>
      </dgm:t>
    </dgm:pt>
    <dgm:pt modelId="{C77A8B37-670D-4C05-8045-A8F42C402E75}">
      <dgm:prSet/>
      <dgm:spPr/>
      <dgm:t>
        <a:bodyPr/>
        <a:lstStyle/>
        <a:p>
          <a:pPr rtl="0"/>
          <a:r>
            <a:rPr lang="tr-TR"/>
            <a:t>Hastanelere ve sağlık çalışanlarına ücretsiz malzemeler</a:t>
          </a:r>
        </a:p>
      </dgm:t>
    </dgm:pt>
    <dgm:pt modelId="{1DC6F2FC-1C7F-4DA7-B09B-4572FFB375B1}" type="parTrans" cxnId="{328A24DE-51B9-4DF2-9D8F-DC609F9CA6CA}">
      <dgm:prSet/>
      <dgm:spPr/>
      <dgm:t>
        <a:bodyPr/>
        <a:lstStyle/>
        <a:p>
          <a:endParaRPr lang="tr-TR"/>
        </a:p>
      </dgm:t>
    </dgm:pt>
    <dgm:pt modelId="{5EB3998F-47C1-42DE-BB5E-A4F21C6E82BA}" type="sibTrans" cxnId="{328A24DE-51B9-4DF2-9D8F-DC609F9CA6CA}">
      <dgm:prSet/>
      <dgm:spPr/>
      <dgm:t>
        <a:bodyPr/>
        <a:lstStyle/>
        <a:p>
          <a:endParaRPr lang="tr-TR"/>
        </a:p>
      </dgm:t>
    </dgm:pt>
    <dgm:pt modelId="{A5930A08-0502-4324-B53D-BF7A0588E579}">
      <dgm:prSet/>
      <dgm:spPr/>
      <dgm:t>
        <a:bodyPr/>
        <a:lstStyle/>
        <a:p>
          <a:pPr rtl="0"/>
          <a:r>
            <a:rPr lang="tr-TR"/>
            <a:t>Kalem, reçete defterleri, büyüme çizelgeleri, takvim gibi küçük hediyeler, </a:t>
          </a:r>
        </a:p>
      </dgm:t>
    </dgm:pt>
    <dgm:pt modelId="{456288DF-B7EA-48B7-84A3-3E58F41784F0}" type="parTrans" cxnId="{E5749793-A9E1-484D-8F6F-0944B9606124}">
      <dgm:prSet/>
      <dgm:spPr/>
      <dgm:t>
        <a:bodyPr/>
        <a:lstStyle/>
        <a:p>
          <a:endParaRPr lang="tr-TR"/>
        </a:p>
      </dgm:t>
    </dgm:pt>
    <dgm:pt modelId="{C1182332-650D-4C70-AD2B-9E50AD91EA8E}" type="sibTrans" cxnId="{E5749793-A9E1-484D-8F6F-0944B9606124}">
      <dgm:prSet/>
      <dgm:spPr/>
      <dgm:t>
        <a:bodyPr/>
        <a:lstStyle/>
        <a:p>
          <a:endParaRPr lang="tr-TR"/>
        </a:p>
      </dgm:t>
    </dgm:pt>
    <dgm:pt modelId="{79AFF56D-0D38-40F2-A30D-154221389C5B}">
      <dgm:prSet/>
      <dgm:spPr/>
      <dgm:t>
        <a:bodyPr/>
        <a:lstStyle/>
        <a:p>
          <a:pPr rtl="0"/>
          <a:r>
            <a:rPr lang="tr-TR"/>
            <a:t>Bilgisayarlar, klima gibi büyük hediyeler</a:t>
          </a:r>
        </a:p>
      </dgm:t>
    </dgm:pt>
    <dgm:pt modelId="{598366DE-CBE1-4320-8E3A-529F068D3F1C}" type="parTrans" cxnId="{56732340-C624-40B3-8FD8-111BCD68797A}">
      <dgm:prSet/>
      <dgm:spPr/>
      <dgm:t>
        <a:bodyPr/>
        <a:lstStyle/>
        <a:p>
          <a:endParaRPr lang="tr-TR"/>
        </a:p>
      </dgm:t>
    </dgm:pt>
    <dgm:pt modelId="{90A272C9-F458-43CB-B6FB-23B54BA6F4E6}" type="sibTrans" cxnId="{56732340-C624-40B3-8FD8-111BCD68797A}">
      <dgm:prSet/>
      <dgm:spPr/>
      <dgm:t>
        <a:bodyPr/>
        <a:lstStyle/>
        <a:p>
          <a:endParaRPr lang="tr-TR"/>
        </a:p>
      </dgm:t>
    </dgm:pt>
    <dgm:pt modelId="{CAD445DF-B10F-4B2F-920E-A1C71B3A3A50}">
      <dgm:prSet/>
      <dgm:spPr/>
      <dgm:t>
        <a:bodyPr/>
        <a:lstStyle/>
        <a:p>
          <a:pPr rtl="0"/>
          <a:r>
            <a:rPr lang="tr-TR"/>
            <a:t>Tatil gezileri, elektrik malzemeleri, yemekler, eğlence gibi kişisel hediyeler</a:t>
          </a:r>
        </a:p>
      </dgm:t>
    </dgm:pt>
    <dgm:pt modelId="{B9B3E8B3-CF80-4BBE-85D8-D2EBCBAB8242}" type="parTrans" cxnId="{50EBF21D-8521-42DD-9140-CA59E7A19792}">
      <dgm:prSet/>
      <dgm:spPr/>
      <dgm:t>
        <a:bodyPr/>
        <a:lstStyle/>
        <a:p>
          <a:endParaRPr lang="tr-TR"/>
        </a:p>
      </dgm:t>
    </dgm:pt>
    <dgm:pt modelId="{6C114A38-6D02-49A5-B4EB-ACF49729EF4B}" type="sibTrans" cxnId="{50EBF21D-8521-42DD-9140-CA59E7A19792}">
      <dgm:prSet/>
      <dgm:spPr/>
      <dgm:t>
        <a:bodyPr/>
        <a:lstStyle/>
        <a:p>
          <a:endParaRPr lang="tr-TR"/>
        </a:p>
      </dgm:t>
    </dgm:pt>
    <dgm:pt modelId="{6D076A7F-FB9D-4A1A-B723-5B9EAB03B3A9}">
      <dgm:prSet/>
      <dgm:spPr/>
      <dgm:t>
        <a:bodyPr/>
        <a:lstStyle/>
        <a:p>
          <a:pPr rtl="0"/>
          <a:r>
            <a:rPr lang="tr-TR"/>
            <a:t>Hastanelere, kliniklere, derneklere, projelere ve sağlık çalışanlarına sponsorluk</a:t>
          </a:r>
        </a:p>
      </dgm:t>
    </dgm:pt>
    <dgm:pt modelId="{D9F25625-6931-4589-97E9-7C185FDD13B2}" type="parTrans" cxnId="{CFCD63EE-3D8E-44F0-877E-E32F99271AA4}">
      <dgm:prSet/>
      <dgm:spPr/>
      <dgm:t>
        <a:bodyPr/>
        <a:lstStyle/>
        <a:p>
          <a:endParaRPr lang="tr-TR"/>
        </a:p>
      </dgm:t>
    </dgm:pt>
    <dgm:pt modelId="{3FDD2945-2037-4985-9429-3B45DE6357D7}" type="sibTrans" cxnId="{CFCD63EE-3D8E-44F0-877E-E32F99271AA4}">
      <dgm:prSet/>
      <dgm:spPr/>
      <dgm:t>
        <a:bodyPr/>
        <a:lstStyle/>
        <a:p>
          <a:endParaRPr lang="tr-TR"/>
        </a:p>
      </dgm:t>
    </dgm:pt>
    <dgm:pt modelId="{D322D763-1ADB-4C26-A6EB-11E97A56FE1A}">
      <dgm:prSet/>
      <dgm:spPr/>
      <dgm:t>
        <a:bodyPr/>
        <a:lstStyle/>
        <a:p>
          <a:pPr rtl="0"/>
          <a:r>
            <a:rPr lang="tr-TR"/>
            <a:t>Araştırma burslarına fon sağlama</a:t>
          </a:r>
        </a:p>
      </dgm:t>
    </dgm:pt>
    <dgm:pt modelId="{76D4B1AB-98DE-4115-AC82-028DA400C474}" type="parTrans" cxnId="{D2DDE3F3-BD46-42C1-A799-2F237E3FA1C2}">
      <dgm:prSet/>
      <dgm:spPr/>
      <dgm:t>
        <a:bodyPr/>
        <a:lstStyle/>
        <a:p>
          <a:endParaRPr lang="tr-TR"/>
        </a:p>
      </dgm:t>
    </dgm:pt>
    <dgm:pt modelId="{2FEFDC40-52A0-4EE1-BA82-9D47C2CF006B}" type="sibTrans" cxnId="{D2DDE3F3-BD46-42C1-A799-2F237E3FA1C2}">
      <dgm:prSet/>
      <dgm:spPr/>
      <dgm:t>
        <a:bodyPr/>
        <a:lstStyle/>
        <a:p>
          <a:endParaRPr lang="tr-TR"/>
        </a:p>
      </dgm:t>
    </dgm:pt>
    <dgm:pt modelId="{4D06F6FF-4C45-424D-8AC1-4C1A08F55F6A}">
      <dgm:prSet/>
      <dgm:spPr/>
      <dgm:t>
        <a:bodyPr/>
        <a:lstStyle/>
        <a:p>
          <a:pPr rtl="0"/>
          <a:r>
            <a:rPr lang="tr-TR"/>
            <a:t>Konferans, seminer ve yayınlarda sponsorluk</a:t>
          </a:r>
        </a:p>
      </dgm:t>
    </dgm:pt>
    <dgm:pt modelId="{D41454ED-B8BB-481E-AB52-BAE75F4DE4BD}" type="parTrans" cxnId="{6A17F458-4061-4925-BD0E-989E59CD36D8}">
      <dgm:prSet/>
      <dgm:spPr/>
      <dgm:t>
        <a:bodyPr/>
        <a:lstStyle/>
        <a:p>
          <a:endParaRPr lang="tr-TR"/>
        </a:p>
      </dgm:t>
    </dgm:pt>
    <dgm:pt modelId="{3A927D96-1DC6-436C-B500-CA7DBE10A01E}" type="sibTrans" cxnId="{6A17F458-4061-4925-BD0E-989E59CD36D8}">
      <dgm:prSet/>
      <dgm:spPr/>
      <dgm:t>
        <a:bodyPr/>
        <a:lstStyle/>
        <a:p>
          <a:endParaRPr lang="tr-TR"/>
        </a:p>
      </dgm:t>
    </dgm:pt>
    <dgm:pt modelId="{7935F452-6F25-409C-BD64-E2905CFBA2EA}" type="pres">
      <dgm:prSet presAssocID="{E7774E48-EFD5-4D96-A4B7-A2F7EF491515}" presName="diagram" presStyleCnt="0">
        <dgm:presLayoutVars>
          <dgm:dir/>
          <dgm:resizeHandles val="exact"/>
        </dgm:presLayoutVars>
      </dgm:prSet>
      <dgm:spPr/>
      <dgm:t>
        <a:bodyPr/>
        <a:lstStyle/>
        <a:p>
          <a:endParaRPr lang="tr-TR"/>
        </a:p>
      </dgm:t>
    </dgm:pt>
    <dgm:pt modelId="{8110186E-CDD7-4294-A3F3-17D012575FB7}" type="pres">
      <dgm:prSet presAssocID="{C77A8B37-670D-4C05-8045-A8F42C402E75}" presName="node" presStyleLbl="node1" presStyleIdx="0" presStyleCnt="7" custLinFactNeighborX="-5511" custLinFactNeighborY="28584">
        <dgm:presLayoutVars>
          <dgm:bulletEnabled val="1"/>
        </dgm:presLayoutVars>
      </dgm:prSet>
      <dgm:spPr>
        <a:prstGeom prst="roundRect">
          <a:avLst/>
        </a:prstGeom>
      </dgm:spPr>
      <dgm:t>
        <a:bodyPr/>
        <a:lstStyle/>
        <a:p>
          <a:endParaRPr lang="tr-TR"/>
        </a:p>
      </dgm:t>
    </dgm:pt>
    <dgm:pt modelId="{CE38D062-4AE4-409A-B5F9-0BE40C58FD34}" type="pres">
      <dgm:prSet presAssocID="{5EB3998F-47C1-42DE-BB5E-A4F21C6E82BA}" presName="sibTrans" presStyleCnt="0"/>
      <dgm:spPr/>
    </dgm:pt>
    <dgm:pt modelId="{FE9E4254-3E25-46DB-B500-483C9CD5D9EE}" type="pres">
      <dgm:prSet presAssocID="{A5930A08-0502-4324-B53D-BF7A0588E579}" presName="node" presStyleLbl="node1" presStyleIdx="1" presStyleCnt="7">
        <dgm:presLayoutVars>
          <dgm:bulletEnabled val="1"/>
        </dgm:presLayoutVars>
      </dgm:prSet>
      <dgm:spPr>
        <a:prstGeom prst="roundRect">
          <a:avLst/>
        </a:prstGeom>
      </dgm:spPr>
      <dgm:t>
        <a:bodyPr/>
        <a:lstStyle/>
        <a:p>
          <a:endParaRPr lang="tr-TR"/>
        </a:p>
      </dgm:t>
    </dgm:pt>
    <dgm:pt modelId="{1517FDDE-9778-45AD-893D-DF4E7EFC8C76}" type="pres">
      <dgm:prSet presAssocID="{C1182332-650D-4C70-AD2B-9E50AD91EA8E}" presName="sibTrans" presStyleCnt="0"/>
      <dgm:spPr/>
    </dgm:pt>
    <dgm:pt modelId="{A87E12AD-EEF1-4A9F-A5B6-A57D024780C6}" type="pres">
      <dgm:prSet presAssocID="{79AFF56D-0D38-40F2-A30D-154221389C5B}" presName="node" presStyleLbl="node1" presStyleIdx="2" presStyleCnt="7" custLinFactNeighborX="3658" custLinFactNeighborY="28584">
        <dgm:presLayoutVars>
          <dgm:bulletEnabled val="1"/>
        </dgm:presLayoutVars>
      </dgm:prSet>
      <dgm:spPr>
        <a:prstGeom prst="roundRect">
          <a:avLst/>
        </a:prstGeom>
      </dgm:spPr>
      <dgm:t>
        <a:bodyPr/>
        <a:lstStyle/>
        <a:p>
          <a:endParaRPr lang="tr-TR"/>
        </a:p>
      </dgm:t>
    </dgm:pt>
    <dgm:pt modelId="{6D42D18C-1356-48C1-AE57-3124686AE977}" type="pres">
      <dgm:prSet presAssocID="{90A272C9-F458-43CB-B6FB-23B54BA6F4E6}" presName="sibTrans" presStyleCnt="0"/>
      <dgm:spPr/>
    </dgm:pt>
    <dgm:pt modelId="{F65B2550-C4DE-410B-A799-29DD56C9677C}" type="pres">
      <dgm:prSet presAssocID="{CAD445DF-B10F-4B2F-920E-A1C71B3A3A50}" presName="node" presStyleLbl="node1" presStyleIdx="3" presStyleCnt="7" custLinFactNeighborX="-2328" custLinFactNeighborY="44538">
        <dgm:presLayoutVars>
          <dgm:bulletEnabled val="1"/>
        </dgm:presLayoutVars>
      </dgm:prSet>
      <dgm:spPr>
        <a:prstGeom prst="roundRect">
          <a:avLst/>
        </a:prstGeom>
      </dgm:spPr>
      <dgm:t>
        <a:bodyPr/>
        <a:lstStyle/>
        <a:p>
          <a:endParaRPr lang="tr-TR"/>
        </a:p>
      </dgm:t>
    </dgm:pt>
    <dgm:pt modelId="{8B4CA89F-30F4-496B-9A28-40F5A60BFD0C}" type="pres">
      <dgm:prSet presAssocID="{6C114A38-6D02-49A5-B4EB-ACF49729EF4B}" presName="sibTrans" presStyleCnt="0"/>
      <dgm:spPr/>
    </dgm:pt>
    <dgm:pt modelId="{0037CF3D-C2B3-442E-BFD4-CA0595E2C0EC}" type="pres">
      <dgm:prSet presAssocID="{6D076A7F-FB9D-4A1A-B723-5B9EAB03B3A9}" presName="node" presStyleLbl="node1" presStyleIdx="4" presStyleCnt="7">
        <dgm:presLayoutVars>
          <dgm:bulletEnabled val="1"/>
        </dgm:presLayoutVars>
      </dgm:prSet>
      <dgm:spPr>
        <a:prstGeom prst="roundRect">
          <a:avLst/>
        </a:prstGeom>
      </dgm:spPr>
      <dgm:t>
        <a:bodyPr/>
        <a:lstStyle/>
        <a:p>
          <a:endParaRPr lang="tr-TR"/>
        </a:p>
      </dgm:t>
    </dgm:pt>
    <dgm:pt modelId="{35001E4E-A0DA-45C4-8D24-E3022F707172}" type="pres">
      <dgm:prSet presAssocID="{3FDD2945-2037-4985-9429-3B45DE6357D7}" presName="sibTrans" presStyleCnt="0"/>
      <dgm:spPr/>
    </dgm:pt>
    <dgm:pt modelId="{C6A28322-52AC-4950-BF05-46E0B5C6AC15}" type="pres">
      <dgm:prSet presAssocID="{D322D763-1ADB-4C26-A6EB-11E97A56FE1A}" presName="node" presStyleLbl="node1" presStyleIdx="5" presStyleCnt="7" custLinFactNeighborX="6841" custLinFactNeighborY="39233">
        <dgm:presLayoutVars>
          <dgm:bulletEnabled val="1"/>
        </dgm:presLayoutVars>
      </dgm:prSet>
      <dgm:spPr>
        <a:prstGeom prst="roundRect">
          <a:avLst/>
        </a:prstGeom>
      </dgm:spPr>
      <dgm:t>
        <a:bodyPr/>
        <a:lstStyle/>
        <a:p>
          <a:endParaRPr lang="tr-TR"/>
        </a:p>
      </dgm:t>
    </dgm:pt>
    <dgm:pt modelId="{B615B5C4-6959-4400-9185-04751EFA2FA6}" type="pres">
      <dgm:prSet presAssocID="{2FEFDC40-52A0-4EE1-BA82-9D47C2CF006B}" presName="sibTrans" presStyleCnt="0"/>
      <dgm:spPr/>
    </dgm:pt>
    <dgm:pt modelId="{36645D9A-D468-43DC-8D95-D1617C08BB8C}" type="pres">
      <dgm:prSet presAssocID="{4D06F6FF-4C45-424D-8AC1-4C1A08F55F6A}" presName="node" presStyleLbl="node1" presStyleIdx="6" presStyleCnt="7">
        <dgm:presLayoutVars>
          <dgm:bulletEnabled val="1"/>
        </dgm:presLayoutVars>
      </dgm:prSet>
      <dgm:spPr>
        <a:prstGeom prst="roundRect">
          <a:avLst/>
        </a:prstGeom>
      </dgm:spPr>
      <dgm:t>
        <a:bodyPr/>
        <a:lstStyle/>
        <a:p>
          <a:endParaRPr lang="tr-TR"/>
        </a:p>
      </dgm:t>
    </dgm:pt>
  </dgm:ptLst>
  <dgm:cxnLst>
    <dgm:cxn modelId="{56732340-C624-40B3-8FD8-111BCD68797A}" srcId="{E7774E48-EFD5-4D96-A4B7-A2F7EF491515}" destId="{79AFF56D-0D38-40F2-A30D-154221389C5B}" srcOrd="2" destOrd="0" parTransId="{598366DE-CBE1-4320-8E3A-529F068D3F1C}" sibTransId="{90A272C9-F458-43CB-B6FB-23B54BA6F4E6}"/>
    <dgm:cxn modelId="{C0A1C75F-C76B-4143-93C0-EAFBF486BEB1}" type="presOf" srcId="{79AFF56D-0D38-40F2-A30D-154221389C5B}" destId="{A87E12AD-EEF1-4A9F-A5B6-A57D024780C6}" srcOrd="0" destOrd="0" presId="urn:microsoft.com/office/officeart/2005/8/layout/default"/>
    <dgm:cxn modelId="{85460ED0-F0CF-400A-8E07-9741CFABB506}" type="presOf" srcId="{CAD445DF-B10F-4B2F-920E-A1C71B3A3A50}" destId="{F65B2550-C4DE-410B-A799-29DD56C9677C}" srcOrd="0" destOrd="0" presId="urn:microsoft.com/office/officeart/2005/8/layout/default"/>
    <dgm:cxn modelId="{C316726D-8A93-4E1F-A463-84E5F44909FA}" type="presOf" srcId="{E7774E48-EFD5-4D96-A4B7-A2F7EF491515}" destId="{7935F452-6F25-409C-BD64-E2905CFBA2EA}" srcOrd="0" destOrd="0" presId="urn:microsoft.com/office/officeart/2005/8/layout/default"/>
    <dgm:cxn modelId="{9B4DDB58-5886-48BB-A7C8-FE063D908522}" type="presOf" srcId="{D322D763-1ADB-4C26-A6EB-11E97A56FE1A}" destId="{C6A28322-52AC-4950-BF05-46E0B5C6AC15}" srcOrd="0" destOrd="0" presId="urn:microsoft.com/office/officeart/2005/8/layout/default"/>
    <dgm:cxn modelId="{10A0D9F5-ECAF-42AE-9DBE-8805944650BD}" type="presOf" srcId="{6D076A7F-FB9D-4A1A-B723-5B9EAB03B3A9}" destId="{0037CF3D-C2B3-442E-BFD4-CA0595E2C0EC}" srcOrd="0" destOrd="0" presId="urn:microsoft.com/office/officeart/2005/8/layout/default"/>
    <dgm:cxn modelId="{50EBF21D-8521-42DD-9140-CA59E7A19792}" srcId="{E7774E48-EFD5-4D96-A4B7-A2F7EF491515}" destId="{CAD445DF-B10F-4B2F-920E-A1C71B3A3A50}" srcOrd="3" destOrd="0" parTransId="{B9B3E8B3-CF80-4BBE-85D8-D2EBCBAB8242}" sibTransId="{6C114A38-6D02-49A5-B4EB-ACF49729EF4B}"/>
    <dgm:cxn modelId="{328A24DE-51B9-4DF2-9D8F-DC609F9CA6CA}" srcId="{E7774E48-EFD5-4D96-A4B7-A2F7EF491515}" destId="{C77A8B37-670D-4C05-8045-A8F42C402E75}" srcOrd="0" destOrd="0" parTransId="{1DC6F2FC-1C7F-4DA7-B09B-4572FFB375B1}" sibTransId="{5EB3998F-47C1-42DE-BB5E-A4F21C6E82BA}"/>
    <dgm:cxn modelId="{D2DDE3F3-BD46-42C1-A799-2F237E3FA1C2}" srcId="{E7774E48-EFD5-4D96-A4B7-A2F7EF491515}" destId="{D322D763-1ADB-4C26-A6EB-11E97A56FE1A}" srcOrd="5" destOrd="0" parTransId="{76D4B1AB-98DE-4115-AC82-028DA400C474}" sibTransId="{2FEFDC40-52A0-4EE1-BA82-9D47C2CF006B}"/>
    <dgm:cxn modelId="{9CF5224B-FE8A-4A97-A7F7-C51C8E9FABF7}" type="presOf" srcId="{A5930A08-0502-4324-B53D-BF7A0588E579}" destId="{FE9E4254-3E25-46DB-B500-483C9CD5D9EE}" srcOrd="0" destOrd="0" presId="urn:microsoft.com/office/officeart/2005/8/layout/default"/>
    <dgm:cxn modelId="{6A17F458-4061-4925-BD0E-989E59CD36D8}" srcId="{E7774E48-EFD5-4D96-A4B7-A2F7EF491515}" destId="{4D06F6FF-4C45-424D-8AC1-4C1A08F55F6A}" srcOrd="6" destOrd="0" parTransId="{D41454ED-B8BB-481E-AB52-BAE75F4DE4BD}" sibTransId="{3A927D96-1DC6-436C-B500-CA7DBE10A01E}"/>
    <dgm:cxn modelId="{1260D1CB-C183-4C5B-920E-F183F7F79725}" type="presOf" srcId="{4D06F6FF-4C45-424D-8AC1-4C1A08F55F6A}" destId="{36645D9A-D468-43DC-8D95-D1617C08BB8C}" srcOrd="0" destOrd="0" presId="urn:microsoft.com/office/officeart/2005/8/layout/default"/>
    <dgm:cxn modelId="{E5749793-A9E1-484D-8F6F-0944B9606124}" srcId="{E7774E48-EFD5-4D96-A4B7-A2F7EF491515}" destId="{A5930A08-0502-4324-B53D-BF7A0588E579}" srcOrd="1" destOrd="0" parTransId="{456288DF-B7EA-48B7-84A3-3E58F41784F0}" sibTransId="{C1182332-650D-4C70-AD2B-9E50AD91EA8E}"/>
    <dgm:cxn modelId="{CFCD63EE-3D8E-44F0-877E-E32F99271AA4}" srcId="{E7774E48-EFD5-4D96-A4B7-A2F7EF491515}" destId="{6D076A7F-FB9D-4A1A-B723-5B9EAB03B3A9}" srcOrd="4" destOrd="0" parTransId="{D9F25625-6931-4589-97E9-7C185FDD13B2}" sibTransId="{3FDD2945-2037-4985-9429-3B45DE6357D7}"/>
    <dgm:cxn modelId="{7D603371-20A5-4CB3-A99C-93BE770C0849}" type="presOf" srcId="{C77A8B37-670D-4C05-8045-A8F42C402E75}" destId="{8110186E-CDD7-4294-A3F3-17D012575FB7}" srcOrd="0" destOrd="0" presId="urn:microsoft.com/office/officeart/2005/8/layout/default"/>
    <dgm:cxn modelId="{A89EADB7-C839-4FD5-9299-CC9A9F97D6B7}" type="presParOf" srcId="{7935F452-6F25-409C-BD64-E2905CFBA2EA}" destId="{8110186E-CDD7-4294-A3F3-17D012575FB7}" srcOrd="0" destOrd="0" presId="urn:microsoft.com/office/officeart/2005/8/layout/default"/>
    <dgm:cxn modelId="{55FD079F-B272-436F-864B-D2CC1E7676BC}" type="presParOf" srcId="{7935F452-6F25-409C-BD64-E2905CFBA2EA}" destId="{CE38D062-4AE4-409A-B5F9-0BE40C58FD34}" srcOrd="1" destOrd="0" presId="urn:microsoft.com/office/officeart/2005/8/layout/default"/>
    <dgm:cxn modelId="{247DAB96-1B4D-48DD-9DE1-963A19ACF975}" type="presParOf" srcId="{7935F452-6F25-409C-BD64-E2905CFBA2EA}" destId="{FE9E4254-3E25-46DB-B500-483C9CD5D9EE}" srcOrd="2" destOrd="0" presId="urn:microsoft.com/office/officeart/2005/8/layout/default"/>
    <dgm:cxn modelId="{203104F7-DC5C-475F-A388-C7EAD259CD79}" type="presParOf" srcId="{7935F452-6F25-409C-BD64-E2905CFBA2EA}" destId="{1517FDDE-9778-45AD-893D-DF4E7EFC8C76}" srcOrd="3" destOrd="0" presId="urn:microsoft.com/office/officeart/2005/8/layout/default"/>
    <dgm:cxn modelId="{029D5EE0-C7B1-4C84-9CE3-3D651D5602D7}" type="presParOf" srcId="{7935F452-6F25-409C-BD64-E2905CFBA2EA}" destId="{A87E12AD-EEF1-4A9F-A5B6-A57D024780C6}" srcOrd="4" destOrd="0" presId="urn:microsoft.com/office/officeart/2005/8/layout/default"/>
    <dgm:cxn modelId="{C6DA659C-AB63-462D-8B2B-36CCC35B1726}" type="presParOf" srcId="{7935F452-6F25-409C-BD64-E2905CFBA2EA}" destId="{6D42D18C-1356-48C1-AE57-3124686AE977}" srcOrd="5" destOrd="0" presId="urn:microsoft.com/office/officeart/2005/8/layout/default"/>
    <dgm:cxn modelId="{7CCFFFA9-8536-4979-A38F-960ECDDBBDBA}" type="presParOf" srcId="{7935F452-6F25-409C-BD64-E2905CFBA2EA}" destId="{F65B2550-C4DE-410B-A799-29DD56C9677C}" srcOrd="6" destOrd="0" presId="urn:microsoft.com/office/officeart/2005/8/layout/default"/>
    <dgm:cxn modelId="{1287C764-828D-496E-AB71-F1F680F376AA}" type="presParOf" srcId="{7935F452-6F25-409C-BD64-E2905CFBA2EA}" destId="{8B4CA89F-30F4-496B-9A28-40F5A60BFD0C}" srcOrd="7" destOrd="0" presId="urn:microsoft.com/office/officeart/2005/8/layout/default"/>
    <dgm:cxn modelId="{FE95F31E-3848-4673-B70A-D53F93E4D704}" type="presParOf" srcId="{7935F452-6F25-409C-BD64-E2905CFBA2EA}" destId="{0037CF3D-C2B3-442E-BFD4-CA0595E2C0EC}" srcOrd="8" destOrd="0" presId="urn:microsoft.com/office/officeart/2005/8/layout/default"/>
    <dgm:cxn modelId="{C36F4D41-91D5-4BB7-AB35-D08203DE98B6}" type="presParOf" srcId="{7935F452-6F25-409C-BD64-E2905CFBA2EA}" destId="{35001E4E-A0DA-45C4-8D24-E3022F707172}" srcOrd="9" destOrd="0" presId="urn:microsoft.com/office/officeart/2005/8/layout/default"/>
    <dgm:cxn modelId="{F4EA8789-4813-4D71-9326-95E11EE1BB8C}" type="presParOf" srcId="{7935F452-6F25-409C-BD64-E2905CFBA2EA}" destId="{C6A28322-52AC-4950-BF05-46E0B5C6AC15}" srcOrd="10" destOrd="0" presId="urn:microsoft.com/office/officeart/2005/8/layout/default"/>
    <dgm:cxn modelId="{7858C3AF-616C-46B7-97C1-34AB5D5B6F37}" type="presParOf" srcId="{7935F452-6F25-409C-BD64-E2905CFBA2EA}" destId="{B615B5C4-6959-4400-9185-04751EFA2FA6}" srcOrd="11" destOrd="0" presId="urn:microsoft.com/office/officeart/2005/8/layout/default"/>
    <dgm:cxn modelId="{07939B5B-4BC1-438D-B937-96EEE74FEBFE}" type="presParOf" srcId="{7935F452-6F25-409C-BD64-E2905CFBA2EA}" destId="{36645D9A-D468-43DC-8D95-D1617C08BB8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1AE6-9DFF-4197-A0AD-25EB58ACD578}">
      <dsp:nvSpPr>
        <dsp:cNvPr id="0" name=""/>
        <dsp:cNvSpPr/>
      </dsp:nvSpPr>
      <dsp:spPr>
        <a:xfrm>
          <a:off x="3290122" y="998362"/>
          <a:ext cx="1278970" cy="12791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A59EB23-B3D7-4AA8-836B-402EFCF1F4FA}">
      <dsp:nvSpPr>
        <dsp:cNvPr id="0" name=""/>
        <dsp:cNvSpPr/>
      </dsp:nvSpPr>
      <dsp:spPr>
        <a:xfrm>
          <a:off x="3196864" y="0"/>
          <a:ext cx="1465487" cy="7842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kern="1200"/>
            <a:t>Televizyon ve radyo reklamları</a:t>
          </a:r>
        </a:p>
      </dsp:txBody>
      <dsp:txXfrm>
        <a:off x="3196864" y="0"/>
        <a:ext cx="1465487" cy="784259"/>
      </dsp:txXfrm>
    </dsp:sp>
    <dsp:sp modelId="{D06DFA48-48B8-43A2-ACCA-F5B674F76C25}">
      <dsp:nvSpPr>
        <dsp:cNvPr id="0" name=""/>
        <dsp:cNvSpPr/>
      </dsp:nvSpPr>
      <dsp:spPr>
        <a:xfrm>
          <a:off x="3665287" y="1178742"/>
          <a:ext cx="1278970" cy="12791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0C3BB7F-1730-4570-AE34-5A9C5DC45C9C}">
      <dsp:nvSpPr>
        <dsp:cNvPr id="0" name=""/>
        <dsp:cNvSpPr/>
      </dsp:nvSpPr>
      <dsp:spPr>
        <a:xfrm>
          <a:off x="5101997" y="745046"/>
          <a:ext cx="1385551" cy="8626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kern="1200"/>
            <a:t>Gazete ve dergilerdeki reklamlar</a:t>
          </a:r>
        </a:p>
      </dsp:txBody>
      <dsp:txXfrm>
        <a:off x="5101997" y="745046"/>
        <a:ext cx="1385551" cy="862685"/>
      </dsp:txXfrm>
    </dsp:sp>
    <dsp:sp modelId="{7F0518D0-B46E-43D9-ACBC-EC5B178C07A7}">
      <dsp:nvSpPr>
        <dsp:cNvPr id="0" name=""/>
        <dsp:cNvSpPr/>
      </dsp:nvSpPr>
      <dsp:spPr>
        <a:xfrm>
          <a:off x="3757479" y="1584596"/>
          <a:ext cx="1278970" cy="12791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DEFBAE0-1630-4727-B9DB-BDA46E04EFB6}">
      <dsp:nvSpPr>
        <dsp:cNvPr id="0" name=""/>
        <dsp:cNvSpPr/>
      </dsp:nvSpPr>
      <dsp:spPr>
        <a:xfrm>
          <a:off x="5235224" y="1843010"/>
          <a:ext cx="1358906" cy="9215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kern="1200"/>
            <a:t>Bill board reklamları</a:t>
          </a:r>
        </a:p>
      </dsp:txBody>
      <dsp:txXfrm>
        <a:off x="5235224" y="1843010"/>
        <a:ext cx="1358906" cy="921505"/>
      </dsp:txXfrm>
    </dsp:sp>
    <dsp:sp modelId="{540FC108-FD43-497D-9FB4-5D0F5724EC46}">
      <dsp:nvSpPr>
        <dsp:cNvPr id="0" name=""/>
        <dsp:cNvSpPr/>
      </dsp:nvSpPr>
      <dsp:spPr>
        <a:xfrm>
          <a:off x="3497955" y="1910064"/>
          <a:ext cx="1278970" cy="12791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3C8BF7-F07D-411F-852A-8B7BEF8853A3}">
      <dsp:nvSpPr>
        <dsp:cNvPr id="0" name=""/>
        <dsp:cNvSpPr/>
      </dsp:nvSpPr>
      <dsp:spPr>
        <a:xfrm>
          <a:off x="4649029" y="3078219"/>
          <a:ext cx="1465487" cy="8430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kern="1200"/>
            <a:t>Web siteleri</a:t>
          </a:r>
        </a:p>
      </dsp:txBody>
      <dsp:txXfrm>
        <a:off x="4649029" y="3078219"/>
        <a:ext cx="1465487" cy="843079"/>
      </dsp:txXfrm>
    </dsp:sp>
    <dsp:sp modelId="{236F86BC-DA87-4FBC-ABE6-22F212C306B2}">
      <dsp:nvSpPr>
        <dsp:cNvPr id="0" name=""/>
        <dsp:cNvSpPr/>
      </dsp:nvSpPr>
      <dsp:spPr>
        <a:xfrm>
          <a:off x="3082289" y="1910064"/>
          <a:ext cx="1278970" cy="12791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961F418-9A2F-430B-92A0-AA2B9737A15A}">
      <dsp:nvSpPr>
        <dsp:cNvPr id="0" name=""/>
        <dsp:cNvSpPr/>
      </dsp:nvSpPr>
      <dsp:spPr>
        <a:xfrm>
          <a:off x="1744699" y="3078219"/>
          <a:ext cx="1465487" cy="8430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kern="1200"/>
            <a:t>Özel fırsatlar</a:t>
          </a:r>
        </a:p>
      </dsp:txBody>
      <dsp:txXfrm>
        <a:off x="1744699" y="3078219"/>
        <a:ext cx="1465487" cy="843079"/>
      </dsp:txXfrm>
    </dsp:sp>
    <dsp:sp modelId="{A8FDD409-4B76-4C3E-AFE8-5280AAB50777}">
      <dsp:nvSpPr>
        <dsp:cNvPr id="0" name=""/>
        <dsp:cNvSpPr/>
      </dsp:nvSpPr>
      <dsp:spPr>
        <a:xfrm>
          <a:off x="2822765" y="1584596"/>
          <a:ext cx="1278970" cy="12791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DEC4254-33FE-4960-83E4-299E791CA56D}">
      <dsp:nvSpPr>
        <dsp:cNvPr id="0" name=""/>
        <dsp:cNvSpPr/>
      </dsp:nvSpPr>
      <dsp:spPr>
        <a:xfrm>
          <a:off x="1265085" y="1843010"/>
          <a:ext cx="1358906" cy="9215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kern="1200"/>
            <a:t>İndirimli fiyatlar</a:t>
          </a:r>
        </a:p>
      </dsp:txBody>
      <dsp:txXfrm>
        <a:off x="1265085" y="1843010"/>
        <a:ext cx="1358906" cy="921505"/>
      </dsp:txXfrm>
    </dsp:sp>
    <dsp:sp modelId="{4D41637E-F061-4A7C-BD57-69F8A8DF348A}">
      <dsp:nvSpPr>
        <dsp:cNvPr id="0" name=""/>
        <dsp:cNvSpPr/>
      </dsp:nvSpPr>
      <dsp:spPr>
        <a:xfrm>
          <a:off x="2914957" y="1178742"/>
          <a:ext cx="1278970" cy="12791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C512941-B9F3-4338-B87C-01960AB06592}">
      <dsp:nvSpPr>
        <dsp:cNvPr id="0" name=""/>
        <dsp:cNvSpPr/>
      </dsp:nvSpPr>
      <dsp:spPr>
        <a:xfrm>
          <a:off x="1371666" y="745046"/>
          <a:ext cx="1385551" cy="8626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kern="1200"/>
            <a:t>Gebe kadınlar ve anneler için gönderiler</a:t>
          </a:r>
        </a:p>
      </dsp:txBody>
      <dsp:txXfrm>
        <a:off x="1371666" y="745046"/>
        <a:ext cx="1385551" cy="862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97B40-D3E7-4B3B-90D0-F49934DDF677}">
      <dsp:nvSpPr>
        <dsp:cNvPr id="0" name=""/>
        <dsp:cNvSpPr/>
      </dsp:nvSpPr>
      <dsp:spPr>
        <a:xfrm>
          <a:off x="0" y="72003"/>
          <a:ext cx="7931224" cy="1230693"/>
        </a:xfrm>
        <a:prstGeom prst="roundRect">
          <a:avLst/>
        </a:prstGeom>
        <a:gradFill rotWithShape="0">
          <a:gsLst>
            <a:gs pos="0">
              <a:srgbClr val="FFFFFF"/>
            </a:gs>
            <a:gs pos="7001">
              <a:srgbClr val="E6E6E6"/>
            </a:gs>
            <a:gs pos="100000">
              <a:srgbClr val="E6E6E6"/>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a:t>Üye devletler için kodun, kendi ülkeleri için en iyi şekilde uygulanması çok önemlidir.</a:t>
          </a:r>
        </a:p>
      </dsp:txBody>
      <dsp:txXfrm>
        <a:off x="60077" y="132080"/>
        <a:ext cx="7811070" cy="1110539"/>
      </dsp:txXfrm>
    </dsp:sp>
    <dsp:sp modelId="{9A3CBFA2-B7D0-46BC-9457-275EEECEF977}">
      <dsp:nvSpPr>
        <dsp:cNvPr id="0" name=""/>
        <dsp:cNvSpPr/>
      </dsp:nvSpPr>
      <dsp:spPr>
        <a:xfrm>
          <a:off x="0" y="1656181"/>
          <a:ext cx="7931224" cy="1230693"/>
        </a:xfrm>
        <a:prstGeom prst="roundRect">
          <a:avLst/>
        </a:prstGeom>
        <a:gradFill rotWithShape="0">
          <a:gsLst>
            <a:gs pos="0">
              <a:srgbClr val="FFFFFF"/>
            </a:gs>
            <a:gs pos="7001">
              <a:srgbClr val="E6E6E6"/>
            </a:gs>
            <a:gs pos="100000">
              <a:srgbClr val="E6E6E6"/>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a:t>Kod asgari bir standart olarak kabul edilmiştir ve üye devletlerden, toplumun ihtiyaçlarına göre bu hükümlerin güçlendirilmesi ve temel ilkelerinin uygulanması beklenmektedir.</a:t>
          </a:r>
        </a:p>
      </dsp:txBody>
      <dsp:txXfrm>
        <a:off x="60077" y="1716258"/>
        <a:ext cx="7811070" cy="1110539"/>
      </dsp:txXfrm>
    </dsp:sp>
    <dsp:sp modelId="{7F4761A5-61E7-409C-92E1-D794A6A2306E}">
      <dsp:nvSpPr>
        <dsp:cNvPr id="0" name=""/>
        <dsp:cNvSpPr/>
      </dsp:nvSpPr>
      <dsp:spPr>
        <a:xfrm>
          <a:off x="0" y="3240354"/>
          <a:ext cx="7931224" cy="1230693"/>
        </a:xfrm>
        <a:prstGeom prst="roundRect">
          <a:avLst/>
        </a:prstGeom>
        <a:gradFill rotWithShape="0">
          <a:gsLst>
            <a:gs pos="0">
              <a:srgbClr val="FFFFFF"/>
            </a:gs>
            <a:gs pos="7001">
              <a:srgbClr val="E6E6E6"/>
            </a:gs>
            <a:gs pos="100000">
              <a:srgbClr val="E6E6E6"/>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a:t>Bu kodun uygulanmasında üreticiler, dağıtıcılar, meslek grupları ve sivil toplum örgütlerinin işbirliği yapması gerekmekle birlikte izlenmesine yönelik sorumluluk hükümetlere aittir. </a:t>
          </a:r>
        </a:p>
      </dsp:txBody>
      <dsp:txXfrm>
        <a:off x="60077" y="3300431"/>
        <a:ext cx="7811070" cy="1110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CE70-9B98-4721-9DA9-1E063F43B194}">
      <dsp:nvSpPr>
        <dsp:cNvPr id="0" name=""/>
        <dsp:cNvSpPr/>
      </dsp:nvSpPr>
      <dsp:spPr>
        <a:xfrm>
          <a:off x="1" y="576061"/>
          <a:ext cx="1847595" cy="119936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t>Kodun yasa olduğu ülkeler (37)</a:t>
          </a:r>
        </a:p>
      </dsp:txBody>
      <dsp:txXfrm>
        <a:off x="1" y="576061"/>
        <a:ext cx="1847595" cy="1199363"/>
      </dsp:txXfrm>
    </dsp:sp>
    <dsp:sp modelId="{345370C2-B7D5-4297-8F92-39115A4BBAC5}">
      <dsp:nvSpPr>
        <dsp:cNvPr id="0" name=""/>
        <dsp:cNvSpPr/>
      </dsp:nvSpPr>
      <dsp:spPr>
        <a:xfrm>
          <a:off x="2218" y="1647700"/>
          <a:ext cx="1847595" cy="30744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Afganistan</a:t>
          </a:r>
        </a:p>
        <a:p>
          <a:pPr marL="171450" lvl="1" indent="-171450" algn="l" defTabSz="711200">
            <a:lnSpc>
              <a:spcPct val="90000"/>
            </a:lnSpc>
            <a:spcBef>
              <a:spcPct val="0"/>
            </a:spcBef>
            <a:spcAft>
              <a:spcPct val="15000"/>
            </a:spcAft>
            <a:buChar char="••"/>
          </a:pPr>
          <a:r>
            <a:rPr lang="tr-TR" sz="1600" kern="1200" dirty="0"/>
            <a:t>Arnavutluk</a:t>
          </a:r>
        </a:p>
        <a:p>
          <a:pPr marL="171450" lvl="1" indent="-171450" algn="l" defTabSz="711200">
            <a:lnSpc>
              <a:spcPct val="90000"/>
            </a:lnSpc>
            <a:spcBef>
              <a:spcPct val="0"/>
            </a:spcBef>
            <a:spcAft>
              <a:spcPct val="15000"/>
            </a:spcAft>
            <a:buChar char="••"/>
          </a:pPr>
          <a:r>
            <a:rPr lang="tr-TR" sz="1600" kern="1200" dirty="0"/>
            <a:t>Bahreyn</a:t>
          </a:r>
        </a:p>
        <a:p>
          <a:pPr marL="171450" lvl="1" indent="-171450" algn="l" defTabSz="711200">
            <a:lnSpc>
              <a:spcPct val="90000"/>
            </a:lnSpc>
            <a:spcBef>
              <a:spcPct val="0"/>
            </a:spcBef>
            <a:spcAft>
              <a:spcPct val="15000"/>
            </a:spcAft>
            <a:buChar char="••"/>
          </a:pPr>
          <a:r>
            <a:rPr lang="tr-TR" sz="1600" kern="1200"/>
            <a:t>Benin</a:t>
          </a:r>
        </a:p>
        <a:p>
          <a:pPr marL="171450" lvl="1" indent="-171450" algn="l" defTabSz="711200">
            <a:lnSpc>
              <a:spcPct val="90000"/>
            </a:lnSpc>
            <a:spcBef>
              <a:spcPct val="0"/>
            </a:spcBef>
            <a:spcAft>
              <a:spcPct val="15000"/>
            </a:spcAft>
            <a:buChar char="••"/>
          </a:pPr>
          <a:r>
            <a:rPr lang="tr-TR" sz="1600" kern="1200"/>
            <a:t>Botswana</a:t>
          </a:r>
        </a:p>
        <a:p>
          <a:pPr marL="171450" lvl="1" indent="-171450" algn="l" defTabSz="711200">
            <a:lnSpc>
              <a:spcPct val="90000"/>
            </a:lnSpc>
            <a:spcBef>
              <a:spcPct val="0"/>
            </a:spcBef>
            <a:spcAft>
              <a:spcPct val="15000"/>
            </a:spcAft>
            <a:buChar char="••"/>
          </a:pPr>
          <a:r>
            <a:rPr lang="tr-TR" sz="1600" kern="1200" dirty="0"/>
            <a:t>Brezilya</a:t>
          </a:r>
        </a:p>
        <a:p>
          <a:pPr marL="171450" lvl="1" indent="-171450" algn="l" defTabSz="711200">
            <a:lnSpc>
              <a:spcPct val="90000"/>
            </a:lnSpc>
            <a:spcBef>
              <a:spcPct val="0"/>
            </a:spcBef>
            <a:spcAft>
              <a:spcPct val="15000"/>
            </a:spcAft>
            <a:buChar char="••"/>
          </a:pPr>
          <a:r>
            <a:rPr lang="tr-TR" sz="1600" kern="1200" dirty="0"/>
            <a:t>Burkina Faso</a:t>
          </a:r>
        </a:p>
        <a:p>
          <a:pPr marL="171450" lvl="1" indent="-171450" algn="l" defTabSz="711200">
            <a:lnSpc>
              <a:spcPct val="90000"/>
            </a:lnSpc>
            <a:spcBef>
              <a:spcPct val="0"/>
            </a:spcBef>
            <a:spcAft>
              <a:spcPct val="15000"/>
            </a:spcAft>
            <a:buChar char="••"/>
          </a:pPr>
          <a:r>
            <a:rPr lang="tr-TR" sz="1600" kern="1200" dirty="0"/>
            <a:t>Suudi Arabistan</a:t>
          </a:r>
        </a:p>
        <a:p>
          <a:pPr marL="171450" lvl="1" indent="-171450" algn="l" defTabSz="711200">
            <a:lnSpc>
              <a:spcPct val="90000"/>
            </a:lnSpc>
            <a:spcBef>
              <a:spcPct val="0"/>
            </a:spcBef>
            <a:spcAft>
              <a:spcPct val="15000"/>
            </a:spcAft>
            <a:buChar char="••"/>
          </a:pPr>
          <a:r>
            <a:rPr lang="tr-TR" sz="1600" kern="1200" dirty="0"/>
            <a:t>Pakistan</a:t>
          </a:r>
        </a:p>
        <a:p>
          <a:pPr marL="171450" lvl="1" indent="-171450" algn="l" defTabSz="711200">
            <a:lnSpc>
              <a:spcPct val="90000"/>
            </a:lnSpc>
            <a:spcBef>
              <a:spcPct val="0"/>
            </a:spcBef>
            <a:spcAft>
              <a:spcPct val="15000"/>
            </a:spcAft>
            <a:buChar char="••"/>
          </a:pPr>
          <a:r>
            <a:rPr lang="tr-TR" sz="1600" kern="1200" dirty="0"/>
            <a:t>….</a:t>
          </a:r>
        </a:p>
      </dsp:txBody>
      <dsp:txXfrm>
        <a:off x="2218" y="1647700"/>
        <a:ext cx="1847595" cy="3074400"/>
      </dsp:txXfrm>
    </dsp:sp>
    <dsp:sp modelId="{F03B3C26-E9DA-4FC5-960F-3CDF9D3E1517}">
      <dsp:nvSpPr>
        <dsp:cNvPr id="0" name=""/>
        <dsp:cNvSpPr/>
      </dsp:nvSpPr>
      <dsp:spPr>
        <a:xfrm>
          <a:off x="2088227" y="576067"/>
          <a:ext cx="2017482" cy="1260947"/>
        </a:xfrm>
        <a:prstGeom prst="rect">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t>Kodun pek çok hükmünün kanun olduğu ülkeler (47)</a:t>
          </a:r>
        </a:p>
      </dsp:txBody>
      <dsp:txXfrm>
        <a:off x="2088227" y="576067"/>
        <a:ext cx="2017482" cy="1260947"/>
      </dsp:txXfrm>
    </dsp:sp>
    <dsp:sp modelId="{58EA1629-4138-45FC-A757-6E2E49EA0C58}">
      <dsp:nvSpPr>
        <dsp:cNvPr id="0" name=""/>
        <dsp:cNvSpPr/>
      </dsp:nvSpPr>
      <dsp:spPr>
        <a:xfrm>
          <a:off x="2108477" y="1663096"/>
          <a:ext cx="2029713" cy="3074400"/>
        </a:xfrm>
        <a:prstGeom prst="rect">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Arjantin</a:t>
          </a:r>
        </a:p>
        <a:p>
          <a:pPr marL="171450" lvl="1" indent="-171450" algn="l" defTabSz="711200">
            <a:lnSpc>
              <a:spcPct val="90000"/>
            </a:lnSpc>
            <a:spcBef>
              <a:spcPct val="0"/>
            </a:spcBef>
            <a:spcAft>
              <a:spcPct val="15000"/>
            </a:spcAft>
            <a:buChar char="••"/>
          </a:pPr>
          <a:r>
            <a:rPr lang="tr-TR" sz="1600" kern="1200" dirty="0"/>
            <a:t>Avusturya</a:t>
          </a:r>
        </a:p>
        <a:p>
          <a:pPr marL="171450" lvl="1" indent="-171450" algn="l" defTabSz="711200">
            <a:lnSpc>
              <a:spcPct val="90000"/>
            </a:lnSpc>
            <a:spcBef>
              <a:spcPct val="0"/>
            </a:spcBef>
            <a:spcAft>
              <a:spcPct val="15000"/>
            </a:spcAft>
            <a:buChar char="••"/>
          </a:pPr>
          <a:r>
            <a:rPr lang="tr-TR" sz="1600" kern="1200" dirty="0"/>
            <a:t>Azerbaycan</a:t>
          </a:r>
        </a:p>
        <a:p>
          <a:pPr marL="171450" lvl="1" indent="-171450" algn="l" defTabSz="711200">
            <a:lnSpc>
              <a:spcPct val="90000"/>
            </a:lnSpc>
            <a:spcBef>
              <a:spcPct val="0"/>
            </a:spcBef>
            <a:spcAft>
              <a:spcPct val="15000"/>
            </a:spcAft>
            <a:buChar char="••"/>
          </a:pPr>
          <a:r>
            <a:rPr lang="tr-TR" sz="1600" kern="1200"/>
            <a:t>Bangladesh</a:t>
          </a:r>
        </a:p>
        <a:p>
          <a:pPr marL="171450" lvl="1" indent="-171450" algn="l" defTabSz="711200">
            <a:lnSpc>
              <a:spcPct val="90000"/>
            </a:lnSpc>
            <a:spcBef>
              <a:spcPct val="0"/>
            </a:spcBef>
            <a:spcAft>
              <a:spcPct val="15000"/>
            </a:spcAft>
            <a:buChar char="••"/>
          </a:pPr>
          <a:r>
            <a:rPr lang="tr-TR" sz="1600" kern="1200" dirty="0"/>
            <a:t>Belçika</a:t>
          </a:r>
        </a:p>
        <a:p>
          <a:pPr marL="171450" lvl="1" indent="-171450" algn="l" defTabSz="711200">
            <a:lnSpc>
              <a:spcPct val="90000"/>
            </a:lnSpc>
            <a:spcBef>
              <a:spcPct val="0"/>
            </a:spcBef>
            <a:spcAft>
              <a:spcPct val="15000"/>
            </a:spcAft>
            <a:buChar char="••"/>
          </a:pPr>
          <a:r>
            <a:rPr lang="tr-TR" sz="1600" kern="1200" dirty="0" err="1"/>
            <a:t>Bolivia</a:t>
          </a:r>
          <a:endParaRPr lang="tr-TR" sz="1600" kern="1200" dirty="0"/>
        </a:p>
        <a:p>
          <a:pPr marL="171450" lvl="1" indent="-171450" algn="l" defTabSz="711200">
            <a:lnSpc>
              <a:spcPct val="90000"/>
            </a:lnSpc>
            <a:spcBef>
              <a:spcPct val="0"/>
            </a:spcBef>
            <a:spcAft>
              <a:spcPct val="15000"/>
            </a:spcAft>
            <a:buChar char="••"/>
          </a:pPr>
          <a:r>
            <a:rPr lang="tr-TR" sz="1600" kern="1200" dirty="0"/>
            <a:t>Fransa</a:t>
          </a:r>
        </a:p>
        <a:p>
          <a:pPr marL="171450" lvl="1" indent="-171450" algn="l" defTabSz="711200">
            <a:lnSpc>
              <a:spcPct val="90000"/>
            </a:lnSpc>
            <a:spcBef>
              <a:spcPct val="0"/>
            </a:spcBef>
            <a:spcAft>
              <a:spcPct val="15000"/>
            </a:spcAft>
            <a:buChar char="••"/>
          </a:pPr>
          <a:r>
            <a:rPr lang="tr-TR" sz="1600" kern="1200" dirty="0"/>
            <a:t>Almanya</a:t>
          </a:r>
        </a:p>
        <a:p>
          <a:pPr marL="171450" lvl="1" indent="-171450" algn="l" defTabSz="711200">
            <a:lnSpc>
              <a:spcPct val="90000"/>
            </a:lnSpc>
            <a:spcBef>
              <a:spcPct val="0"/>
            </a:spcBef>
            <a:spcAft>
              <a:spcPct val="15000"/>
            </a:spcAft>
            <a:buChar char="••"/>
          </a:pPr>
          <a:r>
            <a:rPr lang="tr-TR" sz="1600" kern="1200" dirty="0"/>
            <a:t>Danimarka</a:t>
          </a:r>
        </a:p>
        <a:p>
          <a:pPr marL="171450" lvl="1" indent="-171450" algn="l" defTabSz="711200">
            <a:lnSpc>
              <a:spcPct val="90000"/>
            </a:lnSpc>
            <a:spcBef>
              <a:spcPct val="0"/>
            </a:spcBef>
            <a:spcAft>
              <a:spcPct val="15000"/>
            </a:spcAft>
            <a:buChar char="••"/>
          </a:pPr>
          <a:r>
            <a:rPr lang="tr-TR" sz="1600" kern="1200" dirty="0"/>
            <a:t>Mısır</a:t>
          </a:r>
        </a:p>
        <a:p>
          <a:pPr marL="171450" lvl="1" indent="-171450" algn="l" defTabSz="711200">
            <a:lnSpc>
              <a:spcPct val="90000"/>
            </a:lnSpc>
            <a:spcBef>
              <a:spcPct val="0"/>
            </a:spcBef>
            <a:spcAft>
              <a:spcPct val="15000"/>
            </a:spcAft>
            <a:buChar char="••"/>
          </a:pPr>
          <a:r>
            <a:rPr lang="tr-TR" sz="1600" kern="1200" dirty="0"/>
            <a:t>…</a:t>
          </a:r>
        </a:p>
      </dsp:txBody>
      <dsp:txXfrm>
        <a:off x="2108477" y="1663096"/>
        <a:ext cx="2029713" cy="3074400"/>
      </dsp:txXfrm>
    </dsp:sp>
    <dsp:sp modelId="{E8330988-C5B0-4571-B3F6-67DCA5BC7A59}">
      <dsp:nvSpPr>
        <dsp:cNvPr id="0" name=""/>
        <dsp:cNvSpPr/>
      </dsp:nvSpPr>
      <dsp:spPr>
        <a:xfrm>
          <a:off x="4396854" y="576065"/>
          <a:ext cx="1847595" cy="1095262"/>
        </a:xfrm>
        <a:prstGeom prst="rect">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t>Bazı hükümlerin kanun olduğu ülkeler (19)</a:t>
          </a:r>
        </a:p>
      </dsp:txBody>
      <dsp:txXfrm>
        <a:off x="4396854" y="576065"/>
        <a:ext cx="1847595" cy="1095262"/>
      </dsp:txXfrm>
    </dsp:sp>
    <dsp:sp modelId="{72471E76-F745-48C1-B872-5F9A40F178B7}">
      <dsp:nvSpPr>
        <dsp:cNvPr id="0" name=""/>
        <dsp:cNvSpPr/>
      </dsp:nvSpPr>
      <dsp:spPr>
        <a:xfrm>
          <a:off x="4396854" y="1621675"/>
          <a:ext cx="1847595" cy="3074400"/>
        </a:xfrm>
        <a:prstGeom prst="rect">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Cezayir</a:t>
          </a:r>
        </a:p>
        <a:p>
          <a:pPr marL="171450" lvl="1" indent="-171450" algn="l" defTabSz="711200">
            <a:lnSpc>
              <a:spcPct val="90000"/>
            </a:lnSpc>
            <a:spcBef>
              <a:spcPct val="0"/>
            </a:spcBef>
            <a:spcAft>
              <a:spcPct val="15000"/>
            </a:spcAft>
            <a:buChar char="••"/>
          </a:pPr>
          <a:r>
            <a:rPr lang="tr-TR" sz="1600" kern="1200" dirty="0"/>
            <a:t>Ermenistan</a:t>
          </a:r>
        </a:p>
        <a:p>
          <a:pPr marL="171450" lvl="1" indent="-171450" algn="l" defTabSz="711200">
            <a:lnSpc>
              <a:spcPct val="90000"/>
            </a:lnSpc>
            <a:spcBef>
              <a:spcPct val="0"/>
            </a:spcBef>
            <a:spcAft>
              <a:spcPct val="15000"/>
            </a:spcAft>
            <a:buChar char="••"/>
          </a:pPr>
          <a:r>
            <a:rPr lang="tr-TR" sz="1600" kern="1200" dirty="0"/>
            <a:t>Kanada</a:t>
          </a:r>
        </a:p>
        <a:p>
          <a:pPr marL="171450" lvl="1" indent="-171450" algn="l" defTabSz="711200">
            <a:lnSpc>
              <a:spcPct val="90000"/>
            </a:lnSpc>
            <a:spcBef>
              <a:spcPct val="0"/>
            </a:spcBef>
            <a:spcAft>
              <a:spcPct val="15000"/>
            </a:spcAft>
            <a:buChar char="••"/>
          </a:pPr>
          <a:r>
            <a:rPr lang="tr-TR" sz="1600" kern="1200" dirty="0"/>
            <a:t>Şili</a:t>
          </a:r>
        </a:p>
        <a:p>
          <a:pPr marL="171450" lvl="1" indent="-171450" algn="l" defTabSz="711200">
            <a:lnSpc>
              <a:spcPct val="90000"/>
            </a:lnSpc>
            <a:spcBef>
              <a:spcPct val="0"/>
            </a:spcBef>
            <a:spcAft>
              <a:spcPct val="15000"/>
            </a:spcAft>
            <a:buChar char="••"/>
          </a:pPr>
          <a:r>
            <a:rPr lang="tr-TR" sz="1600" kern="1200" dirty="0"/>
            <a:t>Kongo</a:t>
          </a:r>
        </a:p>
        <a:p>
          <a:pPr marL="171450" lvl="1" indent="-171450" algn="l" defTabSz="711200">
            <a:lnSpc>
              <a:spcPct val="90000"/>
            </a:lnSpc>
            <a:spcBef>
              <a:spcPct val="0"/>
            </a:spcBef>
            <a:spcAft>
              <a:spcPct val="15000"/>
            </a:spcAft>
            <a:buChar char="••"/>
          </a:pPr>
          <a:r>
            <a:rPr lang="tr-TR" sz="1600" kern="1200" dirty="0"/>
            <a:t>Küba</a:t>
          </a:r>
        </a:p>
        <a:p>
          <a:pPr marL="171450" lvl="1" indent="-171450" algn="l" defTabSz="711200">
            <a:lnSpc>
              <a:spcPct val="90000"/>
            </a:lnSpc>
            <a:spcBef>
              <a:spcPct val="0"/>
            </a:spcBef>
            <a:spcAft>
              <a:spcPct val="15000"/>
            </a:spcAft>
            <a:buChar char="••"/>
          </a:pPr>
          <a:r>
            <a:rPr lang="tr-TR" sz="1600" kern="1200" dirty="0"/>
            <a:t>Türkiye</a:t>
          </a:r>
        </a:p>
        <a:p>
          <a:pPr marL="171450" lvl="1" indent="-171450" algn="l" defTabSz="711200">
            <a:lnSpc>
              <a:spcPct val="90000"/>
            </a:lnSpc>
            <a:spcBef>
              <a:spcPct val="0"/>
            </a:spcBef>
            <a:spcAft>
              <a:spcPct val="15000"/>
            </a:spcAft>
            <a:buChar char="••"/>
          </a:pPr>
          <a:r>
            <a:rPr lang="tr-TR" sz="1600" kern="1200" dirty="0"/>
            <a:t>Makedonya</a:t>
          </a:r>
        </a:p>
        <a:p>
          <a:pPr marL="171450" lvl="1" indent="-171450" algn="l" defTabSz="711200">
            <a:lnSpc>
              <a:spcPct val="90000"/>
            </a:lnSpc>
            <a:spcBef>
              <a:spcPct val="0"/>
            </a:spcBef>
            <a:spcAft>
              <a:spcPct val="15000"/>
            </a:spcAft>
            <a:buChar char="••"/>
          </a:pPr>
          <a:r>
            <a:rPr lang="tr-TR" sz="1600" kern="1200" dirty="0"/>
            <a:t>İsrail</a:t>
          </a:r>
        </a:p>
        <a:p>
          <a:pPr marL="171450" lvl="1" indent="-171450" algn="l" defTabSz="711200">
            <a:lnSpc>
              <a:spcPct val="90000"/>
            </a:lnSpc>
            <a:spcBef>
              <a:spcPct val="0"/>
            </a:spcBef>
            <a:spcAft>
              <a:spcPct val="15000"/>
            </a:spcAft>
            <a:buChar char="••"/>
          </a:pPr>
          <a:r>
            <a:rPr lang="tr-TR" sz="1600" kern="1200" dirty="0"/>
            <a:t>…</a:t>
          </a:r>
        </a:p>
      </dsp:txBody>
      <dsp:txXfrm>
        <a:off x="4396854" y="1621675"/>
        <a:ext cx="1847595" cy="3074400"/>
      </dsp:txXfrm>
    </dsp:sp>
    <dsp:sp modelId="{77D00A05-89A9-412E-BD44-CA3A662A5BEA}">
      <dsp:nvSpPr>
        <dsp:cNvPr id="0" name=""/>
        <dsp:cNvSpPr/>
      </dsp:nvSpPr>
      <dsp:spPr>
        <a:xfrm>
          <a:off x="6503113" y="576063"/>
          <a:ext cx="1847595" cy="97652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t>Gönüllü ülkeler (11)</a:t>
          </a:r>
        </a:p>
      </dsp:txBody>
      <dsp:txXfrm>
        <a:off x="6503113" y="576063"/>
        <a:ext cx="1847595" cy="976520"/>
      </dsp:txXfrm>
    </dsp:sp>
    <dsp:sp modelId="{094A3DAA-876D-4A12-AE6D-5750D098EDEC}">
      <dsp:nvSpPr>
        <dsp:cNvPr id="0" name=""/>
        <dsp:cNvSpPr/>
      </dsp:nvSpPr>
      <dsp:spPr>
        <a:xfrm>
          <a:off x="6503113" y="1591989"/>
          <a:ext cx="1847595" cy="307440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Avusturalya</a:t>
          </a:r>
        </a:p>
        <a:p>
          <a:pPr marL="171450" lvl="1" indent="-171450" algn="l" defTabSz="711200">
            <a:lnSpc>
              <a:spcPct val="90000"/>
            </a:lnSpc>
            <a:spcBef>
              <a:spcPct val="0"/>
            </a:spcBef>
            <a:spcAft>
              <a:spcPct val="15000"/>
            </a:spcAft>
            <a:buChar char="••"/>
          </a:pPr>
          <a:r>
            <a:rPr lang="tr-TR" sz="1600" kern="1200" dirty="0"/>
            <a:t>Ekvator</a:t>
          </a:r>
        </a:p>
        <a:p>
          <a:pPr marL="171450" lvl="1" indent="-171450" algn="l" defTabSz="711200">
            <a:lnSpc>
              <a:spcPct val="90000"/>
            </a:lnSpc>
            <a:spcBef>
              <a:spcPct val="0"/>
            </a:spcBef>
            <a:spcAft>
              <a:spcPct val="15000"/>
            </a:spcAft>
            <a:buChar char="••"/>
          </a:pPr>
          <a:r>
            <a:rPr lang="tr-TR" sz="1600" kern="1200"/>
            <a:t>Honduras</a:t>
          </a:r>
        </a:p>
        <a:p>
          <a:pPr marL="171450" lvl="1" indent="-171450" algn="l" defTabSz="711200">
            <a:lnSpc>
              <a:spcPct val="90000"/>
            </a:lnSpc>
            <a:spcBef>
              <a:spcPct val="0"/>
            </a:spcBef>
            <a:spcAft>
              <a:spcPct val="15000"/>
            </a:spcAft>
            <a:buChar char="••"/>
          </a:pPr>
          <a:r>
            <a:rPr lang="tr-TR" sz="1600" kern="1200"/>
            <a:t>Kenya</a:t>
          </a:r>
        </a:p>
        <a:p>
          <a:pPr marL="171450" lvl="1" indent="-171450" algn="l" defTabSz="711200">
            <a:lnSpc>
              <a:spcPct val="90000"/>
            </a:lnSpc>
            <a:spcBef>
              <a:spcPct val="0"/>
            </a:spcBef>
            <a:spcAft>
              <a:spcPct val="15000"/>
            </a:spcAft>
            <a:buChar char="••"/>
          </a:pPr>
          <a:r>
            <a:rPr lang="tr-TR" sz="1600" kern="1200" dirty="0"/>
            <a:t>Kuveyt</a:t>
          </a:r>
        </a:p>
        <a:p>
          <a:pPr marL="171450" lvl="1" indent="-171450" algn="l" defTabSz="711200">
            <a:lnSpc>
              <a:spcPct val="90000"/>
            </a:lnSpc>
            <a:spcBef>
              <a:spcPct val="0"/>
            </a:spcBef>
            <a:spcAft>
              <a:spcPct val="15000"/>
            </a:spcAft>
            <a:buChar char="••"/>
          </a:pPr>
          <a:r>
            <a:rPr lang="tr-TR" sz="1600" kern="1200" dirty="0"/>
            <a:t>Güney Afrika</a:t>
          </a:r>
        </a:p>
        <a:p>
          <a:pPr marL="171450" lvl="1" indent="-171450" algn="l" defTabSz="711200">
            <a:lnSpc>
              <a:spcPct val="90000"/>
            </a:lnSpc>
            <a:spcBef>
              <a:spcPct val="0"/>
            </a:spcBef>
            <a:spcAft>
              <a:spcPct val="15000"/>
            </a:spcAft>
            <a:buChar char="••"/>
          </a:pPr>
          <a:r>
            <a:rPr lang="tr-TR" sz="1600" kern="1200" dirty="0"/>
            <a:t>Tayland</a:t>
          </a:r>
        </a:p>
        <a:p>
          <a:pPr marL="171450" lvl="1" indent="-171450" algn="l" defTabSz="711200">
            <a:lnSpc>
              <a:spcPct val="90000"/>
            </a:lnSpc>
            <a:spcBef>
              <a:spcPct val="0"/>
            </a:spcBef>
            <a:spcAft>
              <a:spcPct val="15000"/>
            </a:spcAft>
            <a:buChar char="••"/>
          </a:pPr>
          <a:r>
            <a:rPr lang="tr-TR" sz="1600" kern="1200" dirty="0"/>
            <a:t>…</a:t>
          </a:r>
        </a:p>
      </dsp:txBody>
      <dsp:txXfrm>
        <a:off x="6503113" y="1591989"/>
        <a:ext cx="1847595" cy="307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EC234-09BC-4AD5-8366-35F1058A8FF6}">
      <dsp:nvSpPr>
        <dsp:cNvPr id="0" name=""/>
        <dsp:cNvSpPr/>
      </dsp:nvSpPr>
      <dsp:spPr>
        <a:xfrm rot="10800000">
          <a:off x="1279898" y="92206"/>
          <a:ext cx="4627209" cy="627316"/>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472" tIns="76200" rIns="142240" bIns="76200" numCol="1" spcCol="1270" anchor="ctr" anchorCtr="0">
          <a:noAutofit/>
        </a:bodyPr>
        <a:lstStyle/>
        <a:p>
          <a:pPr lvl="0" algn="ctr" defTabSz="889000" rtl="0">
            <a:lnSpc>
              <a:spcPct val="90000"/>
            </a:lnSpc>
            <a:spcBef>
              <a:spcPct val="0"/>
            </a:spcBef>
            <a:spcAft>
              <a:spcPct val="35000"/>
            </a:spcAft>
          </a:pPr>
          <a:r>
            <a:rPr lang="tr-TR" sz="2000" kern="1200"/>
            <a:t>Formül bebek mamaları</a:t>
          </a:r>
        </a:p>
      </dsp:txBody>
      <dsp:txXfrm rot="10800000">
        <a:off x="1436727" y="92206"/>
        <a:ext cx="4470380" cy="627316"/>
      </dsp:txXfrm>
    </dsp:sp>
    <dsp:sp modelId="{84C46BC2-9206-46DC-9A3E-F3B380B89114}">
      <dsp:nvSpPr>
        <dsp:cNvPr id="0" name=""/>
        <dsp:cNvSpPr/>
      </dsp:nvSpPr>
      <dsp:spPr>
        <a:xfrm>
          <a:off x="861644" y="3754"/>
          <a:ext cx="962497" cy="804220"/>
        </a:xfrm>
        <a:prstGeom prst="roundRect">
          <a:avLst/>
        </a:prstGeom>
        <a:blipFill rotWithShape="1">
          <a:blip xmlns:r="http://schemas.openxmlformats.org/officeDocument/2006/relationships" r:embed="rId1"/>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3971AD-BD05-46FB-B1C5-6A49945F94ED}">
      <dsp:nvSpPr>
        <dsp:cNvPr id="0" name=""/>
        <dsp:cNvSpPr/>
      </dsp:nvSpPr>
      <dsp:spPr>
        <a:xfrm rot="10800000">
          <a:off x="1279898" y="995578"/>
          <a:ext cx="4627209" cy="627316"/>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472" tIns="76200" rIns="142240" bIns="76200" numCol="1" spcCol="1270" anchor="ctr" anchorCtr="0">
          <a:noAutofit/>
        </a:bodyPr>
        <a:lstStyle/>
        <a:p>
          <a:pPr lvl="0" algn="ctr" defTabSz="889000" rtl="0">
            <a:lnSpc>
              <a:spcPct val="90000"/>
            </a:lnSpc>
            <a:spcBef>
              <a:spcPct val="0"/>
            </a:spcBef>
            <a:spcAft>
              <a:spcPct val="35000"/>
            </a:spcAft>
          </a:pPr>
          <a:r>
            <a:rPr lang="tr-TR" sz="2000" kern="1200"/>
            <a:t>Biberonla verilebilecek ek gıdalar</a:t>
          </a:r>
        </a:p>
      </dsp:txBody>
      <dsp:txXfrm rot="10800000">
        <a:off x="1436727" y="995578"/>
        <a:ext cx="4470380" cy="627316"/>
      </dsp:txXfrm>
    </dsp:sp>
    <dsp:sp modelId="{E5694606-34EE-4D25-8A9F-C0D578AB7A73}">
      <dsp:nvSpPr>
        <dsp:cNvPr id="0" name=""/>
        <dsp:cNvSpPr/>
      </dsp:nvSpPr>
      <dsp:spPr>
        <a:xfrm>
          <a:off x="861644" y="907126"/>
          <a:ext cx="962497" cy="804220"/>
        </a:xfrm>
        <a:prstGeom prst="roundRect">
          <a:avLst/>
        </a:prstGeom>
        <a:blipFill rotWithShape="1">
          <a:blip xmlns:r="http://schemas.openxmlformats.org/officeDocument/2006/relationships" r:embed="rId2"/>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131F647-13BF-4D69-B225-CAC481122E9D}">
      <dsp:nvSpPr>
        <dsp:cNvPr id="0" name=""/>
        <dsp:cNvSpPr/>
      </dsp:nvSpPr>
      <dsp:spPr>
        <a:xfrm rot="10800000">
          <a:off x="1279898" y="1898951"/>
          <a:ext cx="4627209" cy="627316"/>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472" tIns="76200" rIns="142240" bIns="76200" numCol="1" spcCol="1270" anchor="ctr" anchorCtr="0">
          <a:noAutofit/>
        </a:bodyPr>
        <a:lstStyle/>
        <a:p>
          <a:pPr lvl="0" algn="ctr" defTabSz="889000" rtl="0">
            <a:lnSpc>
              <a:spcPct val="90000"/>
            </a:lnSpc>
            <a:spcBef>
              <a:spcPct val="0"/>
            </a:spcBef>
            <a:spcAft>
              <a:spcPct val="35000"/>
            </a:spcAft>
          </a:pPr>
          <a:r>
            <a:rPr lang="tr-TR" sz="2000" kern="1200"/>
            <a:t>Diğer süt ürünleri</a:t>
          </a:r>
        </a:p>
      </dsp:txBody>
      <dsp:txXfrm rot="10800000">
        <a:off x="1436727" y="1898951"/>
        <a:ext cx="4470380" cy="627316"/>
      </dsp:txXfrm>
    </dsp:sp>
    <dsp:sp modelId="{A9E20ACE-496A-41D3-A1E9-53BE0F262C11}">
      <dsp:nvSpPr>
        <dsp:cNvPr id="0" name=""/>
        <dsp:cNvSpPr/>
      </dsp:nvSpPr>
      <dsp:spPr>
        <a:xfrm>
          <a:off x="861644" y="1810499"/>
          <a:ext cx="962497" cy="804220"/>
        </a:xfrm>
        <a:prstGeom prst="roundRect">
          <a:avLst/>
        </a:prstGeom>
        <a:blipFill rotWithShape="1">
          <a:blip xmlns:r="http://schemas.openxmlformats.org/officeDocument/2006/relationships" r:embed="rId3"/>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E063C69-A37E-469F-BFD3-1C440BA7B525}">
      <dsp:nvSpPr>
        <dsp:cNvPr id="0" name=""/>
        <dsp:cNvSpPr/>
      </dsp:nvSpPr>
      <dsp:spPr>
        <a:xfrm rot="10800000">
          <a:off x="1279898" y="2802323"/>
          <a:ext cx="4627209" cy="627316"/>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472" tIns="76200" rIns="142240" bIns="76200" numCol="1" spcCol="1270" anchor="ctr" anchorCtr="0">
          <a:noAutofit/>
        </a:bodyPr>
        <a:lstStyle/>
        <a:p>
          <a:pPr lvl="0" algn="ctr" defTabSz="889000" rtl="0">
            <a:lnSpc>
              <a:spcPct val="90000"/>
            </a:lnSpc>
            <a:spcBef>
              <a:spcPct val="0"/>
            </a:spcBef>
            <a:spcAft>
              <a:spcPct val="35000"/>
            </a:spcAft>
          </a:pPr>
          <a:r>
            <a:rPr lang="tr-TR" sz="2000" kern="1200"/>
            <a:t>Yiyecek ve içecekler</a:t>
          </a:r>
        </a:p>
      </dsp:txBody>
      <dsp:txXfrm rot="10800000">
        <a:off x="1436727" y="2802323"/>
        <a:ext cx="4470380" cy="627316"/>
      </dsp:txXfrm>
    </dsp:sp>
    <dsp:sp modelId="{57FA4F8F-D32E-4BD9-AF98-FC651AE448F6}">
      <dsp:nvSpPr>
        <dsp:cNvPr id="0" name=""/>
        <dsp:cNvSpPr/>
      </dsp:nvSpPr>
      <dsp:spPr>
        <a:xfrm>
          <a:off x="861644" y="2713871"/>
          <a:ext cx="962497" cy="804220"/>
        </a:xfrm>
        <a:prstGeom prst="roundRect">
          <a:avLst/>
        </a:prstGeom>
        <a:blipFill rotWithShape="1">
          <a:blip xmlns:r="http://schemas.openxmlformats.org/officeDocument/2006/relationships" r:embed="rId4"/>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5DF32D7-9466-42EF-920E-362B5A643641}">
      <dsp:nvSpPr>
        <dsp:cNvPr id="0" name=""/>
        <dsp:cNvSpPr/>
      </dsp:nvSpPr>
      <dsp:spPr>
        <a:xfrm rot="10800000">
          <a:off x="1279898" y="3705696"/>
          <a:ext cx="4627209" cy="627316"/>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472" tIns="76200" rIns="142240" bIns="76200" numCol="1" spcCol="1270" anchor="ctr" anchorCtr="0">
          <a:noAutofit/>
        </a:bodyPr>
        <a:lstStyle/>
        <a:p>
          <a:pPr lvl="0" algn="ctr" defTabSz="889000" rtl="0">
            <a:lnSpc>
              <a:spcPct val="90000"/>
            </a:lnSpc>
            <a:spcBef>
              <a:spcPct val="0"/>
            </a:spcBef>
            <a:spcAft>
              <a:spcPct val="35000"/>
            </a:spcAft>
          </a:pPr>
          <a:r>
            <a:rPr lang="tr-TR" sz="2000" kern="1200"/>
            <a:t>Biberon</a:t>
          </a:r>
        </a:p>
      </dsp:txBody>
      <dsp:txXfrm rot="10800000">
        <a:off x="1436727" y="3705696"/>
        <a:ext cx="4470380" cy="627316"/>
      </dsp:txXfrm>
    </dsp:sp>
    <dsp:sp modelId="{35646B83-62CF-41D3-AB75-D9D62E6DC341}">
      <dsp:nvSpPr>
        <dsp:cNvPr id="0" name=""/>
        <dsp:cNvSpPr/>
      </dsp:nvSpPr>
      <dsp:spPr>
        <a:xfrm>
          <a:off x="861644" y="3617244"/>
          <a:ext cx="962497" cy="804220"/>
        </a:xfrm>
        <a:prstGeom prst="roundRect">
          <a:avLst/>
        </a:prstGeom>
        <a:blipFill rotWithShape="1">
          <a:blip xmlns:r="http://schemas.openxmlformats.org/officeDocument/2006/relationships" r:embed="rId5"/>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49AA7B2-7A53-4E6B-82E7-60AA15105D87}">
      <dsp:nvSpPr>
        <dsp:cNvPr id="0" name=""/>
        <dsp:cNvSpPr/>
      </dsp:nvSpPr>
      <dsp:spPr>
        <a:xfrm rot="10800000">
          <a:off x="1279898" y="4609068"/>
          <a:ext cx="4627209" cy="627316"/>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472" tIns="76200" rIns="142240" bIns="76200" numCol="1" spcCol="1270" anchor="ctr" anchorCtr="0">
          <a:noAutofit/>
        </a:bodyPr>
        <a:lstStyle/>
        <a:p>
          <a:pPr lvl="0" algn="ctr" defTabSz="889000" rtl="0">
            <a:lnSpc>
              <a:spcPct val="90000"/>
            </a:lnSpc>
            <a:spcBef>
              <a:spcPct val="0"/>
            </a:spcBef>
            <a:spcAft>
              <a:spcPct val="35000"/>
            </a:spcAft>
          </a:pPr>
          <a:r>
            <a:rPr lang="tr-TR" sz="2000" kern="1200"/>
            <a:t>Emzik </a:t>
          </a:r>
        </a:p>
      </dsp:txBody>
      <dsp:txXfrm rot="10800000">
        <a:off x="1436727" y="4609068"/>
        <a:ext cx="4470380" cy="627316"/>
      </dsp:txXfrm>
    </dsp:sp>
    <dsp:sp modelId="{37D63372-F572-4A0C-BD93-CF2D58CE8D5A}">
      <dsp:nvSpPr>
        <dsp:cNvPr id="0" name=""/>
        <dsp:cNvSpPr/>
      </dsp:nvSpPr>
      <dsp:spPr>
        <a:xfrm>
          <a:off x="861644" y="4520616"/>
          <a:ext cx="962497" cy="804220"/>
        </a:xfrm>
        <a:prstGeom prst="roundRect">
          <a:avLst/>
        </a:prstGeom>
        <a:blipFill rotWithShape="1">
          <a:blip xmlns:r="http://schemas.openxmlformats.org/officeDocument/2006/relationships" r:embed="rId6"/>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0186E-CDD7-4294-A3F3-17D012575FB7}">
      <dsp:nvSpPr>
        <dsp:cNvPr id="0" name=""/>
        <dsp:cNvSpPr/>
      </dsp:nvSpPr>
      <dsp:spPr>
        <a:xfrm>
          <a:off x="370384" y="388644"/>
          <a:ext cx="2262336" cy="13574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a:t>Hastanelere ve sağlık çalışanlarına ücretsiz malzemeler</a:t>
          </a:r>
        </a:p>
      </dsp:txBody>
      <dsp:txXfrm>
        <a:off x="436647" y="454907"/>
        <a:ext cx="2129810" cy="1224875"/>
      </dsp:txXfrm>
    </dsp:sp>
    <dsp:sp modelId="{FE9E4254-3E25-46DB-B500-483C9CD5D9EE}">
      <dsp:nvSpPr>
        <dsp:cNvPr id="0" name=""/>
        <dsp:cNvSpPr/>
      </dsp:nvSpPr>
      <dsp:spPr>
        <a:xfrm>
          <a:off x="2983631" y="645"/>
          <a:ext cx="2262336" cy="13574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a:t>Kalem, reçete defterleri, büyüme çizelgeleri, takvim gibi küçük hediyeler, </a:t>
          </a:r>
        </a:p>
      </dsp:txBody>
      <dsp:txXfrm>
        <a:off x="3049894" y="66908"/>
        <a:ext cx="2129810" cy="1224875"/>
      </dsp:txXfrm>
    </dsp:sp>
    <dsp:sp modelId="{A87E12AD-EEF1-4A9F-A5B6-A57D024780C6}">
      <dsp:nvSpPr>
        <dsp:cNvPr id="0" name=""/>
        <dsp:cNvSpPr/>
      </dsp:nvSpPr>
      <dsp:spPr>
        <a:xfrm>
          <a:off x="5554958" y="388644"/>
          <a:ext cx="2262336" cy="13574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a:t>Bilgisayarlar, klima gibi büyük hediyeler</a:t>
          </a:r>
        </a:p>
      </dsp:txBody>
      <dsp:txXfrm>
        <a:off x="5621221" y="454907"/>
        <a:ext cx="2129810" cy="1224875"/>
      </dsp:txXfrm>
    </dsp:sp>
    <dsp:sp modelId="{F65B2550-C4DE-410B-A799-29DD56C9677C}">
      <dsp:nvSpPr>
        <dsp:cNvPr id="0" name=""/>
        <dsp:cNvSpPr/>
      </dsp:nvSpPr>
      <dsp:spPr>
        <a:xfrm>
          <a:off x="442394" y="2188840"/>
          <a:ext cx="2262336" cy="13574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a:t>Tatil gezileri, elektrik malzemeleri, yemekler, eğlence gibi kişisel hediyeler</a:t>
          </a:r>
        </a:p>
      </dsp:txBody>
      <dsp:txXfrm>
        <a:off x="508657" y="2255103"/>
        <a:ext cx="2129810" cy="1224875"/>
      </dsp:txXfrm>
    </dsp:sp>
    <dsp:sp modelId="{0037CF3D-C2B3-442E-BFD4-CA0595E2C0EC}">
      <dsp:nvSpPr>
        <dsp:cNvPr id="0" name=""/>
        <dsp:cNvSpPr/>
      </dsp:nvSpPr>
      <dsp:spPr>
        <a:xfrm>
          <a:off x="2983631" y="1584280"/>
          <a:ext cx="2262336" cy="13574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a:t>Hastanelere, kliniklere, derneklere, projelere ve sağlık çalışanlarına sponsorluk</a:t>
          </a:r>
        </a:p>
      </dsp:txBody>
      <dsp:txXfrm>
        <a:off x="3049894" y="1650543"/>
        <a:ext cx="2129810" cy="1224875"/>
      </dsp:txXfrm>
    </dsp:sp>
    <dsp:sp modelId="{C6A28322-52AC-4950-BF05-46E0B5C6AC15}">
      <dsp:nvSpPr>
        <dsp:cNvPr id="0" name=""/>
        <dsp:cNvSpPr/>
      </dsp:nvSpPr>
      <dsp:spPr>
        <a:xfrm>
          <a:off x="5626968" y="2116830"/>
          <a:ext cx="2262336" cy="13574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a:t>Araştırma burslarına fon sağlama</a:t>
          </a:r>
        </a:p>
      </dsp:txBody>
      <dsp:txXfrm>
        <a:off x="5693231" y="2183093"/>
        <a:ext cx="2129810" cy="1224875"/>
      </dsp:txXfrm>
    </dsp:sp>
    <dsp:sp modelId="{36645D9A-D468-43DC-8D95-D1617C08BB8C}">
      <dsp:nvSpPr>
        <dsp:cNvPr id="0" name=""/>
        <dsp:cNvSpPr/>
      </dsp:nvSpPr>
      <dsp:spPr>
        <a:xfrm>
          <a:off x="2983631" y="3167916"/>
          <a:ext cx="2262336" cy="13574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a:t>Konferans, seminer ve yayınlarda sponsorluk</a:t>
          </a:r>
        </a:p>
      </dsp:txBody>
      <dsp:txXfrm>
        <a:off x="3049894" y="3234179"/>
        <a:ext cx="2129810" cy="12248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CF9AF-1627-435A-AC26-80AE2D2984ED}" type="datetimeFigureOut">
              <a:rPr lang="tr-TR" smtClean="0"/>
              <a:t>18.10.2016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BD16D-80BA-44C2-850A-5A85C4B0AB2C}" type="slidenum">
              <a:rPr lang="tr-TR" smtClean="0"/>
              <a:t>‹#›</a:t>
            </a:fld>
            <a:endParaRPr lang="tr-TR"/>
          </a:p>
        </p:txBody>
      </p:sp>
    </p:spTree>
    <p:extLst>
      <p:ext uri="{BB962C8B-B14F-4D97-AF65-F5344CB8AC3E}">
        <p14:creationId xmlns:p14="http://schemas.microsoft.com/office/powerpoint/2010/main" val="253598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Olgu çalışması</a:t>
            </a:r>
          </a:p>
        </p:txBody>
      </p:sp>
      <p:sp>
        <p:nvSpPr>
          <p:cNvPr id="4" name="Slayt Numarası Yer Tutucusu 3"/>
          <p:cNvSpPr>
            <a:spLocks noGrp="1"/>
          </p:cNvSpPr>
          <p:nvPr>
            <p:ph type="sldNum" sz="quarter" idx="10"/>
          </p:nvPr>
        </p:nvSpPr>
        <p:spPr/>
        <p:txBody>
          <a:bodyPr/>
          <a:lstStyle/>
          <a:p>
            <a:fld id="{0E6C6639-D254-4F66-9C4C-E845D619AEB7}" type="slidenum">
              <a:rPr lang="tr-TR" smtClean="0"/>
              <a:t>4</a:t>
            </a:fld>
            <a:endParaRPr lang="tr-TR"/>
          </a:p>
        </p:txBody>
      </p:sp>
    </p:spTree>
    <p:extLst>
      <p:ext uri="{BB962C8B-B14F-4D97-AF65-F5344CB8AC3E}">
        <p14:creationId xmlns:p14="http://schemas.microsoft.com/office/powerpoint/2010/main" val="420158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Tartışma</a:t>
            </a:r>
          </a:p>
        </p:txBody>
      </p:sp>
      <p:sp>
        <p:nvSpPr>
          <p:cNvPr id="4" name="Slayt Numarası Yer Tutucusu 3"/>
          <p:cNvSpPr>
            <a:spLocks noGrp="1"/>
          </p:cNvSpPr>
          <p:nvPr>
            <p:ph type="sldNum" sz="quarter" idx="10"/>
          </p:nvPr>
        </p:nvSpPr>
        <p:spPr/>
        <p:txBody>
          <a:bodyPr/>
          <a:lstStyle/>
          <a:p>
            <a:fld id="{0E6C6639-D254-4F66-9C4C-E845D619AEB7}" type="slidenum">
              <a:rPr lang="tr-TR" smtClean="0"/>
              <a:t>6</a:t>
            </a:fld>
            <a:endParaRPr lang="tr-TR"/>
          </a:p>
        </p:txBody>
      </p:sp>
    </p:spTree>
    <p:extLst>
      <p:ext uri="{BB962C8B-B14F-4D97-AF65-F5344CB8AC3E}">
        <p14:creationId xmlns:p14="http://schemas.microsoft.com/office/powerpoint/2010/main" val="163856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Yasa'nın amacı emzirmenin korunması ve yaygınlaştırılması yoluyla</a:t>
            </a:r>
          </a:p>
          <a:p>
            <a:r>
              <a:rPr lang="tr-TR" sz="1200" b="0" i="0" u="none" strike="noStrike" kern="1200" baseline="0" dirty="0">
                <a:solidFill>
                  <a:schemeClr val="tx1"/>
                </a:solidFill>
                <a:latin typeface="+mn-lt"/>
                <a:ea typeface="+mn-ea"/>
                <a:cs typeface="+mn-cs"/>
              </a:rPr>
              <a:t>ve gerekli olduğunda anne sütü muadillerinin yeterli bilgi ve uygun</a:t>
            </a:r>
          </a:p>
          <a:p>
            <a:r>
              <a:rPr lang="tr-TR" sz="1200" b="0" i="0" u="none" strike="noStrike" kern="1200" baseline="0" dirty="0">
                <a:solidFill>
                  <a:schemeClr val="tx1"/>
                </a:solidFill>
                <a:latin typeface="+mn-lt"/>
                <a:ea typeface="+mn-ea"/>
                <a:cs typeface="+mn-cs"/>
              </a:rPr>
              <a:t>pazarlama ve dağıtıma dayanan uygun kullanımım sağlayarak,</a:t>
            </a:r>
          </a:p>
          <a:p>
            <a:r>
              <a:rPr lang="tr-TR" sz="1200" b="0" i="0" u="none" strike="noStrike" kern="1200" baseline="0" dirty="0">
                <a:solidFill>
                  <a:schemeClr val="tx1"/>
                </a:solidFill>
                <a:latin typeface="+mn-lt"/>
                <a:ea typeface="+mn-ea"/>
                <a:cs typeface="+mn-cs"/>
              </a:rPr>
              <a:t>bebeklerin güvenli ve yeterli besin almalarına katkıda bulunmaktır.</a:t>
            </a:r>
            <a:endParaRPr lang="tr-TR" dirty="0"/>
          </a:p>
        </p:txBody>
      </p:sp>
      <p:sp>
        <p:nvSpPr>
          <p:cNvPr id="4" name="Slayt Numarası Yer Tutucusu 3"/>
          <p:cNvSpPr>
            <a:spLocks noGrp="1"/>
          </p:cNvSpPr>
          <p:nvPr>
            <p:ph type="sldNum" sz="quarter" idx="10"/>
          </p:nvPr>
        </p:nvSpPr>
        <p:spPr/>
        <p:txBody>
          <a:bodyPr/>
          <a:lstStyle/>
          <a:p>
            <a:fld id="{0E6C6639-D254-4F66-9C4C-E845D619AEB7}" type="slidenum">
              <a:rPr lang="tr-TR" smtClean="0"/>
              <a:t>10</a:t>
            </a:fld>
            <a:endParaRPr lang="tr-TR"/>
          </a:p>
        </p:txBody>
      </p:sp>
    </p:spTree>
    <p:extLst>
      <p:ext uri="{BB962C8B-B14F-4D97-AF65-F5344CB8AC3E}">
        <p14:creationId xmlns:p14="http://schemas.microsoft.com/office/powerpoint/2010/main" val="229177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Tartışma</a:t>
            </a:r>
          </a:p>
        </p:txBody>
      </p:sp>
      <p:sp>
        <p:nvSpPr>
          <p:cNvPr id="4" name="Slayt Numarası Yer Tutucusu 3"/>
          <p:cNvSpPr>
            <a:spLocks noGrp="1"/>
          </p:cNvSpPr>
          <p:nvPr>
            <p:ph type="sldNum" sz="quarter" idx="10"/>
          </p:nvPr>
        </p:nvSpPr>
        <p:spPr/>
        <p:txBody>
          <a:bodyPr/>
          <a:lstStyle/>
          <a:p>
            <a:fld id="{0E6C6639-D254-4F66-9C4C-E845D619AEB7}" type="slidenum">
              <a:rPr lang="tr-TR" smtClean="0"/>
              <a:t>22</a:t>
            </a:fld>
            <a:endParaRPr lang="tr-TR"/>
          </a:p>
        </p:txBody>
      </p:sp>
    </p:spTree>
    <p:extLst>
      <p:ext uri="{BB962C8B-B14F-4D97-AF65-F5344CB8AC3E}">
        <p14:creationId xmlns:p14="http://schemas.microsoft.com/office/powerpoint/2010/main" val="335030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887CE2D6-A525-48A1-BE52-D05B16E8B477}" type="slidenum">
              <a:rPr lang="tr-TR" smtClean="0"/>
              <a:pPr>
                <a:defRPr/>
              </a:pPr>
              <a:t>24</a:t>
            </a:fld>
            <a:endParaRPr lang="tr-T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extLst>
      <p:ext uri="{BB962C8B-B14F-4D97-AF65-F5344CB8AC3E}">
        <p14:creationId xmlns:p14="http://schemas.microsoft.com/office/powerpoint/2010/main" val="242683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Tartışma</a:t>
            </a:r>
          </a:p>
        </p:txBody>
      </p:sp>
      <p:sp>
        <p:nvSpPr>
          <p:cNvPr id="4" name="Slayt Numarası Yer Tutucusu 3"/>
          <p:cNvSpPr>
            <a:spLocks noGrp="1"/>
          </p:cNvSpPr>
          <p:nvPr>
            <p:ph type="sldNum" sz="quarter" idx="10"/>
          </p:nvPr>
        </p:nvSpPr>
        <p:spPr/>
        <p:txBody>
          <a:bodyPr/>
          <a:lstStyle/>
          <a:p>
            <a:fld id="{0E6C6639-D254-4F66-9C4C-E845D619AEB7}" type="slidenum">
              <a:rPr lang="tr-TR" smtClean="0"/>
              <a:t>25</a:t>
            </a:fld>
            <a:endParaRPr lang="tr-TR"/>
          </a:p>
        </p:txBody>
      </p:sp>
    </p:spTree>
    <p:extLst>
      <p:ext uri="{BB962C8B-B14F-4D97-AF65-F5344CB8AC3E}">
        <p14:creationId xmlns:p14="http://schemas.microsoft.com/office/powerpoint/2010/main" val="103752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tartışma</a:t>
            </a:r>
          </a:p>
        </p:txBody>
      </p:sp>
      <p:sp>
        <p:nvSpPr>
          <p:cNvPr id="4" name="Slayt Numarası Yer Tutucusu 3"/>
          <p:cNvSpPr>
            <a:spLocks noGrp="1"/>
          </p:cNvSpPr>
          <p:nvPr>
            <p:ph type="sldNum" sz="quarter" idx="10"/>
          </p:nvPr>
        </p:nvSpPr>
        <p:spPr/>
        <p:txBody>
          <a:bodyPr/>
          <a:lstStyle/>
          <a:p>
            <a:fld id="{0E6C6639-D254-4F66-9C4C-E845D619AEB7}" type="slidenum">
              <a:rPr lang="tr-TR" smtClean="0"/>
              <a:t>31</a:t>
            </a:fld>
            <a:endParaRPr lang="tr-TR"/>
          </a:p>
        </p:txBody>
      </p:sp>
    </p:spTree>
    <p:extLst>
      <p:ext uri="{BB962C8B-B14F-4D97-AF65-F5344CB8AC3E}">
        <p14:creationId xmlns:p14="http://schemas.microsoft.com/office/powerpoint/2010/main" val="182891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E6C6639-D254-4F66-9C4C-E845D619AEB7}" type="slidenum">
              <a:rPr lang="tr-TR" smtClean="0"/>
              <a:t>32</a:t>
            </a:fld>
            <a:endParaRPr lang="tr-TR"/>
          </a:p>
        </p:txBody>
      </p:sp>
    </p:spTree>
    <p:extLst>
      <p:ext uri="{BB962C8B-B14F-4D97-AF65-F5344CB8AC3E}">
        <p14:creationId xmlns:p14="http://schemas.microsoft.com/office/powerpoint/2010/main" val="377929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D0EC32F-D365-4188-B91E-9385FBC00696}" type="datetimeFigureOut">
              <a:rPr lang="tr-TR"/>
              <a:pPr>
                <a:defRPr/>
              </a:pPr>
              <a:t>18.10.2016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A6F624D-FA25-4157-B586-2E5CAA3E2ECE}" type="slidenum">
              <a:rPr lang="tr-TR" altLang="tr-TR"/>
              <a:pPr>
                <a:defRPr/>
              </a:pPr>
              <a:t>‹#›</a:t>
            </a:fld>
            <a:endParaRPr lang="tr-TR" altLang="tr-TR"/>
          </a:p>
        </p:txBody>
      </p:sp>
    </p:spTree>
    <p:extLst>
      <p:ext uri="{BB962C8B-B14F-4D97-AF65-F5344CB8AC3E}">
        <p14:creationId xmlns:p14="http://schemas.microsoft.com/office/powerpoint/2010/main" val="78958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18456"/>
            <a:ext cx="10972800" cy="1143000"/>
          </a:xfrm>
        </p:spPr>
        <p:txBody>
          <a:bodyPr/>
          <a:lstStyle/>
          <a:p>
            <a:r>
              <a:rPr lang="tr-TR" dirty="0"/>
              <a:t>Asıl başlık stili için tıklatın</a:t>
            </a:r>
          </a:p>
        </p:txBody>
      </p:sp>
      <p:sp>
        <p:nvSpPr>
          <p:cNvPr id="3" name="2 Dikey Metin Yer Tutucusu"/>
          <p:cNvSpPr>
            <a:spLocks noGrp="1"/>
          </p:cNvSpPr>
          <p:nvPr>
            <p:ph type="body" orient="vert" idx="1"/>
          </p:nvPr>
        </p:nvSpPr>
        <p:spPr>
          <a:xfrm>
            <a:off x="609600" y="1776549"/>
            <a:ext cx="10972800" cy="4349615"/>
          </a:xfrm>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Veri Yer Tutucusu"/>
          <p:cNvSpPr>
            <a:spLocks noGrp="1"/>
          </p:cNvSpPr>
          <p:nvPr>
            <p:ph type="dt" sz="half" idx="10"/>
          </p:nvPr>
        </p:nvSpPr>
        <p:spPr/>
        <p:txBody>
          <a:bodyPr/>
          <a:lstStyle>
            <a:lvl1pPr>
              <a:defRPr/>
            </a:lvl1pPr>
          </a:lstStyle>
          <a:p>
            <a:pPr>
              <a:defRPr/>
            </a:pPr>
            <a:fld id="{4DE16624-2104-4BEB-9C12-195044AE12F3}" type="datetimeFigureOut">
              <a:rPr lang="tr-TR"/>
              <a:pPr>
                <a:defRPr/>
              </a:pPr>
              <a:t>18.10.2016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A4A5D19-BF42-459E-BB4A-A97A7C5B9663}" type="slidenum">
              <a:rPr lang="tr-TR" altLang="tr-TR"/>
              <a:pPr>
                <a:defRPr/>
              </a:pPr>
              <a:t>‹#›</a:t>
            </a:fld>
            <a:endParaRPr lang="tr-TR" altLang="tr-TR"/>
          </a:p>
        </p:txBody>
      </p:sp>
    </p:spTree>
    <p:extLst>
      <p:ext uri="{BB962C8B-B14F-4D97-AF65-F5344CB8AC3E}">
        <p14:creationId xmlns:p14="http://schemas.microsoft.com/office/powerpoint/2010/main" val="234116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718457"/>
            <a:ext cx="2743200" cy="5407707"/>
          </a:xfrm>
        </p:spPr>
        <p:txBody>
          <a:bodyPr vert="eaVert"/>
          <a:lstStyle/>
          <a:p>
            <a:r>
              <a:rPr lang="tr-TR" dirty="0"/>
              <a:t>Asıl başlık stili için tıklatın</a:t>
            </a:r>
          </a:p>
        </p:txBody>
      </p:sp>
      <p:sp>
        <p:nvSpPr>
          <p:cNvPr id="3" name="2 Dikey Metin Yer Tutucusu"/>
          <p:cNvSpPr>
            <a:spLocks noGrp="1"/>
          </p:cNvSpPr>
          <p:nvPr>
            <p:ph type="body" orient="vert" idx="1"/>
          </p:nvPr>
        </p:nvSpPr>
        <p:spPr>
          <a:xfrm>
            <a:off x="609600" y="718457"/>
            <a:ext cx="8026400" cy="54077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D8C42C31-2001-4D6E-8F64-671A9E9DEB92}" type="datetimeFigureOut">
              <a:rPr lang="tr-TR"/>
              <a:pPr>
                <a:defRPr/>
              </a:pPr>
              <a:t>18.10.2016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86FDC90-A7EA-4941-8D12-BF97AFC385FE}" type="slidenum">
              <a:rPr lang="tr-TR" altLang="tr-TR"/>
              <a:pPr>
                <a:defRPr/>
              </a:pPr>
              <a:t>‹#›</a:t>
            </a:fld>
            <a:endParaRPr lang="tr-TR" altLang="tr-TR"/>
          </a:p>
        </p:txBody>
      </p:sp>
    </p:spTree>
    <p:extLst>
      <p:ext uri="{BB962C8B-B14F-4D97-AF65-F5344CB8AC3E}">
        <p14:creationId xmlns:p14="http://schemas.microsoft.com/office/powerpoint/2010/main" val="184587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29933"/>
            <a:ext cx="10972800" cy="1143000"/>
          </a:xfrm>
        </p:spPr>
        <p:txBody>
          <a:bodyPr/>
          <a:lstStyle/>
          <a:p>
            <a:r>
              <a:rPr lang="tr-TR"/>
              <a:t>Asıl başlık stili için tıklatın</a:t>
            </a:r>
          </a:p>
        </p:txBody>
      </p:sp>
      <p:sp>
        <p:nvSpPr>
          <p:cNvPr id="3" name="2 İçerik Yer Tutucusu"/>
          <p:cNvSpPr>
            <a:spLocks noGrp="1"/>
          </p:cNvSpPr>
          <p:nvPr>
            <p:ph idx="1"/>
          </p:nvPr>
        </p:nvSpPr>
        <p:spPr>
          <a:xfrm>
            <a:off x="609600" y="2103120"/>
            <a:ext cx="10972800" cy="402304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Veri Yer Tutucusu"/>
          <p:cNvSpPr>
            <a:spLocks noGrp="1"/>
          </p:cNvSpPr>
          <p:nvPr>
            <p:ph type="dt" sz="half" idx="10"/>
          </p:nvPr>
        </p:nvSpPr>
        <p:spPr/>
        <p:txBody>
          <a:bodyPr/>
          <a:lstStyle>
            <a:lvl1pPr>
              <a:defRPr/>
            </a:lvl1pPr>
          </a:lstStyle>
          <a:p>
            <a:pPr>
              <a:defRPr/>
            </a:pPr>
            <a:fld id="{73EBAB6C-60CD-4DA6-8786-2CBB7B951818}" type="datetimeFigureOut">
              <a:rPr lang="tr-TR"/>
              <a:pPr>
                <a:defRPr/>
              </a:pPr>
              <a:t>18.10.2016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89CEB6-6D16-423F-9240-9DC4C10AA9A0}" type="slidenum">
              <a:rPr lang="tr-TR" altLang="tr-TR"/>
              <a:pPr>
                <a:defRPr/>
              </a:pPr>
              <a:t>‹#›</a:t>
            </a:fld>
            <a:endParaRPr lang="tr-TR" altLang="tr-TR"/>
          </a:p>
        </p:txBody>
      </p:sp>
    </p:spTree>
    <p:extLst>
      <p:ext uri="{BB962C8B-B14F-4D97-AF65-F5344CB8AC3E}">
        <p14:creationId xmlns:p14="http://schemas.microsoft.com/office/powerpoint/2010/main" val="160699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05912EF-60D3-4015-9636-11F66C664AF6}" type="datetimeFigureOut">
              <a:rPr lang="tr-TR"/>
              <a:pPr>
                <a:defRPr/>
              </a:pPr>
              <a:t>18.10.2016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F27A0BF-5046-46F0-8CF5-D86295681526}" type="slidenum">
              <a:rPr lang="tr-TR" altLang="tr-TR"/>
              <a:pPr>
                <a:defRPr/>
              </a:pPr>
              <a:t>‹#›</a:t>
            </a:fld>
            <a:endParaRPr lang="tr-TR" altLang="tr-TR"/>
          </a:p>
        </p:txBody>
      </p:sp>
    </p:spTree>
    <p:extLst>
      <p:ext uri="{BB962C8B-B14F-4D97-AF65-F5344CB8AC3E}">
        <p14:creationId xmlns:p14="http://schemas.microsoft.com/office/powerpoint/2010/main" val="75156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418329"/>
            <a:ext cx="10972800" cy="1143000"/>
          </a:xfrm>
        </p:spPr>
        <p:txBody>
          <a:bodyPr/>
          <a:lstStyle/>
          <a:p>
            <a:r>
              <a:rPr lang="tr-TR"/>
              <a:t>Asıl başlık stili için tıklatın</a:t>
            </a:r>
          </a:p>
        </p:txBody>
      </p:sp>
      <p:sp>
        <p:nvSpPr>
          <p:cNvPr id="3" name="2 İçerik Yer Tutucusu"/>
          <p:cNvSpPr>
            <a:spLocks noGrp="1"/>
          </p:cNvSpPr>
          <p:nvPr>
            <p:ph sz="half" idx="1"/>
          </p:nvPr>
        </p:nvSpPr>
        <p:spPr>
          <a:xfrm>
            <a:off x="609600" y="1791516"/>
            <a:ext cx="5384800" cy="4334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İçerik Yer Tutucusu"/>
          <p:cNvSpPr>
            <a:spLocks noGrp="1"/>
          </p:cNvSpPr>
          <p:nvPr>
            <p:ph sz="half" idx="2"/>
          </p:nvPr>
        </p:nvSpPr>
        <p:spPr>
          <a:xfrm>
            <a:off x="6197600" y="1791516"/>
            <a:ext cx="5384800" cy="4334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3 Veri Yer Tutucusu"/>
          <p:cNvSpPr>
            <a:spLocks noGrp="1"/>
          </p:cNvSpPr>
          <p:nvPr>
            <p:ph type="dt" sz="half" idx="10"/>
          </p:nvPr>
        </p:nvSpPr>
        <p:spPr/>
        <p:txBody>
          <a:bodyPr/>
          <a:lstStyle>
            <a:lvl1pPr>
              <a:defRPr/>
            </a:lvl1pPr>
          </a:lstStyle>
          <a:p>
            <a:pPr>
              <a:defRPr/>
            </a:pPr>
            <a:fld id="{1F49034C-26D2-415B-8B55-5DE63FB18BC1}" type="datetimeFigureOut">
              <a:rPr lang="tr-TR"/>
              <a:pPr>
                <a:defRPr/>
              </a:pPr>
              <a:t>18.10.2016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2CDA37F-3887-421C-8E7E-BEFA775EF851}" type="slidenum">
              <a:rPr lang="tr-TR" altLang="tr-TR"/>
              <a:pPr>
                <a:defRPr/>
              </a:pPr>
              <a:t>‹#›</a:t>
            </a:fld>
            <a:endParaRPr lang="tr-TR" altLang="tr-TR"/>
          </a:p>
        </p:txBody>
      </p:sp>
    </p:spTree>
    <p:extLst>
      <p:ext uri="{BB962C8B-B14F-4D97-AF65-F5344CB8AC3E}">
        <p14:creationId xmlns:p14="http://schemas.microsoft.com/office/powerpoint/2010/main" val="273651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33376"/>
            <a:ext cx="109728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4" name="3 İçerik Yer Tutucusu"/>
          <p:cNvSpPr>
            <a:spLocks noGrp="1"/>
          </p:cNvSpPr>
          <p:nvPr>
            <p:ph sz="half" idx="2"/>
          </p:nvPr>
        </p:nvSpPr>
        <p:spPr>
          <a:xfrm>
            <a:off x="609600" y="2292349"/>
            <a:ext cx="5386917" cy="3833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6" name="5 İçerik Yer Tutucusu"/>
          <p:cNvSpPr>
            <a:spLocks noGrp="1"/>
          </p:cNvSpPr>
          <p:nvPr>
            <p:ph sz="quarter" idx="4"/>
          </p:nvPr>
        </p:nvSpPr>
        <p:spPr>
          <a:xfrm>
            <a:off x="6193368" y="2292349"/>
            <a:ext cx="5389033" cy="3833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3 Veri Yer Tutucusu"/>
          <p:cNvSpPr>
            <a:spLocks noGrp="1"/>
          </p:cNvSpPr>
          <p:nvPr>
            <p:ph type="dt" sz="half" idx="10"/>
          </p:nvPr>
        </p:nvSpPr>
        <p:spPr/>
        <p:txBody>
          <a:bodyPr/>
          <a:lstStyle>
            <a:lvl1pPr>
              <a:defRPr/>
            </a:lvl1pPr>
          </a:lstStyle>
          <a:p>
            <a:pPr>
              <a:defRPr/>
            </a:pPr>
            <a:fld id="{08706760-85A6-4407-9033-20BB6071C699}" type="datetimeFigureOut">
              <a:rPr lang="tr-TR"/>
              <a:pPr>
                <a:defRPr/>
              </a:pPr>
              <a:t>18.10.2016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9DBED6DA-83D3-486A-9852-40612D4EBC20}" type="slidenum">
              <a:rPr lang="tr-TR" altLang="tr-TR"/>
              <a:pPr>
                <a:defRPr/>
              </a:pPr>
              <a:t>‹#›</a:t>
            </a:fld>
            <a:endParaRPr lang="tr-TR" altLang="tr-TR"/>
          </a:p>
        </p:txBody>
      </p:sp>
    </p:spTree>
    <p:extLst>
      <p:ext uri="{BB962C8B-B14F-4D97-AF65-F5344CB8AC3E}">
        <p14:creationId xmlns:p14="http://schemas.microsoft.com/office/powerpoint/2010/main" val="66400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444455"/>
            <a:ext cx="10972800" cy="1143000"/>
          </a:xfrm>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A5B15AC0-FB2C-4D3F-812C-34F67A287842}" type="datetimeFigureOut">
              <a:rPr lang="tr-TR"/>
              <a:pPr>
                <a:defRPr/>
              </a:pPr>
              <a:t>18.10.2016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004B0A2-F132-4327-8C57-5DAEC107D3C7}" type="slidenum">
              <a:rPr lang="tr-TR" altLang="tr-TR"/>
              <a:pPr>
                <a:defRPr/>
              </a:pPr>
              <a:t>‹#›</a:t>
            </a:fld>
            <a:endParaRPr lang="tr-TR" altLang="tr-TR"/>
          </a:p>
        </p:txBody>
      </p:sp>
    </p:spTree>
    <p:extLst>
      <p:ext uri="{BB962C8B-B14F-4D97-AF65-F5344CB8AC3E}">
        <p14:creationId xmlns:p14="http://schemas.microsoft.com/office/powerpoint/2010/main" val="1680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1A810A6-0B96-4BAD-A4BC-92DF4D0DF4DF}" type="datetimeFigureOut">
              <a:rPr lang="tr-TR"/>
              <a:pPr>
                <a:defRPr/>
              </a:pPr>
              <a:t>18.10.2016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0BBC26D4-BEF6-4835-8E37-ADA178D11381}" type="slidenum">
              <a:rPr lang="tr-TR" altLang="tr-TR"/>
              <a:pPr>
                <a:defRPr/>
              </a:pPr>
              <a:t>‹#›</a:t>
            </a:fld>
            <a:endParaRPr lang="tr-TR" altLang="tr-TR"/>
          </a:p>
        </p:txBody>
      </p:sp>
    </p:spTree>
    <p:extLst>
      <p:ext uri="{BB962C8B-B14F-4D97-AF65-F5344CB8AC3E}">
        <p14:creationId xmlns:p14="http://schemas.microsoft.com/office/powerpoint/2010/main" val="413023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503237"/>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503237"/>
            <a:ext cx="6815667" cy="5622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Metin Yer Tutucusu"/>
          <p:cNvSpPr>
            <a:spLocks noGrp="1"/>
          </p:cNvSpPr>
          <p:nvPr>
            <p:ph type="body" sz="half" idx="2"/>
          </p:nvPr>
        </p:nvSpPr>
        <p:spPr>
          <a:xfrm>
            <a:off x="609601" y="1665287"/>
            <a:ext cx="4011084" cy="44608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F7C6DAC-8906-4BE3-B56C-AE88C919A383}" type="datetimeFigureOut">
              <a:rPr lang="tr-TR"/>
              <a:pPr>
                <a:defRPr/>
              </a:pPr>
              <a:t>18.10.2016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C24BD26-22CD-43BD-81B2-7FE0CA5297F0}" type="slidenum">
              <a:rPr lang="tr-TR" altLang="tr-TR"/>
              <a:pPr>
                <a:defRPr/>
              </a:pPr>
              <a:t>‹#›</a:t>
            </a:fld>
            <a:endParaRPr lang="tr-TR" altLang="tr-TR"/>
          </a:p>
        </p:txBody>
      </p:sp>
    </p:spTree>
    <p:extLst>
      <p:ext uri="{BB962C8B-B14F-4D97-AF65-F5344CB8AC3E}">
        <p14:creationId xmlns:p14="http://schemas.microsoft.com/office/powerpoint/2010/main" val="398859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744583"/>
            <a:ext cx="7315200" cy="39829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42A381B-7A14-4AE1-B9C6-DFB3801651AF}" type="datetimeFigureOut">
              <a:rPr lang="tr-TR"/>
              <a:pPr>
                <a:defRPr/>
              </a:pPr>
              <a:t>18.10.2016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B6442BE-A7B1-44D3-ABAC-13A52A2BE331}" type="slidenum">
              <a:rPr lang="tr-TR" altLang="tr-TR"/>
              <a:pPr>
                <a:defRPr/>
              </a:pPr>
              <a:t>‹#›</a:t>
            </a:fld>
            <a:endParaRPr lang="tr-TR" altLang="tr-TR"/>
          </a:p>
        </p:txBody>
      </p:sp>
    </p:spTree>
    <p:extLst>
      <p:ext uri="{BB962C8B-B14F-4D97-AF65-F5344CB8AC3E}">
        <p14:creationId xmlns:p14="http://schemas.microsoft.com/office/powerpoint/2010/main" val="228499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6 Resim" descr="ppt.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8" name="2 Metin Yer Tutucusu"/>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14AC114-F6DE-487D-8C13-57E6E812E30C}" type="datetimeFigureOut">
              <a:rPr lang="tr-TR"/>
              <a:pPr>
                <a:defRPr/>
              </a:pPr>
              <a:t>18.10.2016</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3C386F1-90CD-40C9-AF24-2279E3152AF0}" type="slidenum">
              <a:rPr lang="tr-TR" altLang="tr-TR"/>
              <a:pPr>
                <a:defRPr/>
              </a:pPr>
              <a:t>‹#›</a:t>
            </a:fld>
            <a:endParaRPr lang="tr-TR" altLang="tr-TR"/>
          </a:p>
        </p:txBody>
      </p:sp>
    </p:spTree>
    <p:extLst>
      <p:ext uri="{BB962C8B-B14F-4D97-AF65-F5344CB8AC3E}">
        <p14:creationId xmlns:p14="http://schemas.microsoft.com/office/powerpoint/2010/main" val="372595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67608" y="1304544"/>
            <a:ext cx="7054552" cy="1548384"/>
          </a:xfrm>
        </p:spPr>
        <p:txBody>
          <a:bodyPr>
            <a:normAutofit fontScale="90000"/>
          </a:bodyPr>
          <a:lstStyle/>
          <a:p>
            <a:r>
              <a:rPr lang="tr-TR" dirty="0"/>
              <a:t>Emzirmenin Korunması</a:t>
            </a:r>
            <a:br>
              <a:rPr lang="tr-TR" dirty="0"/>
            </a:br>
            <a:r>
              <a:rPr lang="tr-TR" dirty="0"/>
              <a:t>ve </a:t>
            </a:r>
            <a:br>
              <a:rPr lang="tr-TR" dirty="0"/>
            </a:br>
            <a:r>
              <a:rPr lang="tr-TR" dirty="0"/>
              <a:t>Uluslararası Mama Kodu Yasası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549" y="3044570"/>
            <a:ext cx="3064699" cy="3002661"/>
          </a:xfrm>
          <a:prstGeom prst="rect">
            <a:avLst/>
          </a:prstGeom>
        </p:spPr>
      </p:pic>
    </p:spTree>
    <p:extLst>
      <p:ext uri="{BB962C8B-B14F-4D97-AF65-F5344CB8AC3E}">
        <p14:creationId xmlns:p14="http://schemas.microsoft.com/office/powerpoint/2010/main" val="257285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Uluslararası Mama Kodu</a:t>
            </a:r>
            <a:endParaRPr lang="tr-TR" dirty="0"/>
          </a:p>
        </p:txBody>
      </p:sp>
      <p:sp>
        <p:nvSpPr>
          <p:cNvPr id="3" name="İçerik Yer Tutucusu 2"/>
          <p:cNvSpPr>
            <a:spLocks noGrp="1"/>
          </p:cNvSpPr>
          <p:nvPr>
            <p:ph idx="1"/>
          </p:nvPr>
        </p:nvSpPr>
        <p:spPr>
          <a:xfrm>
            <a:off x="1991544" y="2276872"/>
            <a:ext cx="8013576" cy="2448272"/>
          </a:xfrm>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tr-TR" dirty="0"/>
              <a:t>«Anne Sütünün Yerine Geçen Ürünlerin Pazarlanması ile ilgili Uluslararası Yasanın» genel amacı; tüm bebeklerin güvenli ve yeterli beslenmesidir.</a:t>
            </a:r>
          </a:p>
          <a:p>
            <a:pPr marL="0" indent="0" algn="ctr">
              <a:buNone/>
            </a:pPr>
            <a:endParaRPr lang="tr-TR" dirty="0"/>
          </a:p>
        </p:txBody>
      </p:sp>
    </p:spTree>
    <p:extLst>
      <p:ext uri="{BB962C8B-B14F-4D97-AF65-F5344CB8AC3E}">
        <p14:creationId xmlns:p14="http://schemas.microsoft.com/office/powerpoint/2010/main" val="281697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Uluslararası Mama Kodu</a:t>
            </a:r>
            <a:endParaRPr lang="tr-TR" dirty="0"/>
          </a:p>
        </p:txBody>
      </p:sp>
      <p:sp>
        <p:nvSpPr>
          <p:cNvPr id="3" name="İçerik Yer Tutucusu 2"/>
          <p:cNvSpPr>
            <a:spLocks noGrp="1"/>
          </p:cNvSpPr>
          <p:nvPr>
            <p:ph idx="1"/>
          </p:nvPr>
        </p:nvSpPr>
        <p:spPr/>
        <p:txBody>
          <a:bodyPr/>
          <a:lstStyle/>
          <a:p>
            <a:r>
              <a:rPr lang="tr-TR" dirty="0"/>
              <a:t>Uluslararası Mama Kodu Uygulamasının amacına ulaşması için</a:t>
            </a:r>
          </a:p>
          <a:p>
            <a:pPr lvl="1"/>
            <a:r>
              <a:rPr lang="tr-TR" sz="2400" dirty="0"/>
              <a:t>Emzirmenin korunması, özendirilmesi ve desteklenmesi</a:t>
            </a:r>
          </a:p>
          <a:p>
            <a:pPr lvl="1"/>
            <a:r>
              <a:rPr lang="tr-TR" sz="2400" dirty="0"/>
              <a:t>Annelere yeterli bilgi verilmesi</a:t>
            </a:r>
          </a:p>
          <a:p>
            <a:pPr lvl="1"/>
            <a:r>
              <a:rPr lang="tr-TR" sz="2400" dirty="0"/>
              <a:t>Anne sütü muadillerinin tanıtımının ve reklamlarının yasaklanması</a:t>
            </a:r>
          </a:p>
        </p:txBody>
      </p:sp>
    </p:spTree>
    <p:extLst>
      <p:ext uri="{BB962C8B-B14F-4D97-AF65-F5344CB8AC3E}">
        <p14:creationId xmlns:p14="http://schemas.microsoft.com/office/powerpoint/2010/main" val="294777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yalova.edu.tr/Files/Import/ucgen3/userfiles/image/bilgiedin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7192" y="5157192"/>
            <a:ext cx="1700808" cy="1700808"/>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p:txBody>
          <a:bodyPr/>
          <a:lstStyle/>
          <a:p>
            <a:r>
              <a:rPr lang="tr-TR" b="1" dirty="0"/>
              <a:t>Uluslararası Mama Kodu</a:t>
            </a:r>
            <a:endParaRPr lang="tr-TR" dirty="0"/>
          </a:p>
        </p:txBody>
      </p:sp>
      <p:sp>
        <p:nvSpPr>
          <p:cNvPr id="3" name="2 İçerik Yer Tutucusu"/>
          <p:cNvSpPr>
            <a:spLocks noGrp="1"/>
          </p:cNvSpPr>
          <p:nvPr>
            <p:ph idx="1"/>
          </p:nvPr>
        </p:nvSpPr>
        <p:spPr>
          <a:xfrm>
            <a:off x="1993302" y="1696820"/>
            <a:ext cx="8016416" cy="4525963"/>
          </a:xfrm>
        </p:spPr>
        <p:txBody>
          <a:bodyPr>
            <a:normAutofit fontScale="77500" lnSpcReduction="20000"/>
          </a:bodyPr>
          <a:lstStyle/>
          <a:p>
            <a:r>
              <a:rPr lang="tr-TR" dirty="0"/>
              <a:t>Bu kod</a:t>
            </a:r>
          </a:p>
          <a:p>
            <a:pPr lvl="1">
              <a:spcBef>
                <a:spcPts val="1800"/>
              </a:spcBef>
            </a:pPr>
            <a:r>
              <a:rPr lang="tr-TR" dirty="0"/>
              <a:t>Bebek beslenmesi konusunda tarafsız ve doğru bilgi  sağlar.</a:t>
            </a:r>
          </a:p>
          <a:p>
            <a:pPr lvl="1">
              <a:spcBef>
                <a:spcPts val="1800"/>
              </a:spcBef>
            </a:pPr>
            <a:r>
              <a:rPr lang="tr-TR" dirty="0"/>
              <a:t>Yapay beslenen bebekler için ürünlerin seçiminde bilimsel, tarafsız ve çocuk sağlığını koruyan bir yaklaşım izler.</a:t>
            </a:r>
          </a:p>
          <a:p>
            <a:pPr lvl="1">
              <a:spcBef>
                <a:spcPts val="1800"/>
              </a:spcBef>
            </a:pPr>
            <a:r>
              <a:rPr lang="tr-TR" dirty="0"/>
              <a:t>Etiketlerin üzerinde ürünün hazırlanmasına yönelik doğru yönergeler ve uyarılar olmasını, ürünün güvenli bir şekilde hazırlanmasını sağlar.</a:t>
            </a:r>
          </a:p>
          <a:p>
            <a:pPr lvl="1">
              <a:spcBef>
                <a:spcPts val="1800"/>
              </a:spcBef>
            </a:pPr>
            <a:r>
              <a:rPr lang="tr-TR" dirty="0"/>
              <a:t>Bu ürünlerin güvenli ve uygun bir şekilde imalatını kabul eder, ancak bu ürünlerin tüketiciye pazarlanmasını kabul etmez.</a:t>
            </a:r>
          </a:p>
        </p:txBody>
      </p:sp>
    </p:spTree>
    <p:extLst>
      <p:ext uri="{BB962C8B-B14F-4D97-AF65-F5344CB8AC3E}">
        <p14:creationId xmlns:p14="http://schemas.microsoft.com/office/powerpoint/2010/main" val="107429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b="1" dirty="0"/>
              <a:t>Kod ve yerel uygulama</a:t>
            </a:r>
            <a:endParaRPr lang="tr-TR" dirty="0"/>
          </a:p>
        </p:txBody>
      </p:sp>
      <p:graphicFrame>
        <p:nvGraphicFramePr>
          <p:cNvPr id="4" name="İçerik Yer Tutucusu 3"/>
          <p:cNvGraphicFramePr>
            <a:graphicFrameLocks noGrp="1"/>
          </p:cNvGraphicFramePr>
          <p:nvPr>
            <p:ph idx="1"/>
            <p:extLst/>
          </p:nvPr>
        </p:nvGraphicFramePr>
        <p:xfrm>
          <a:off x="2279576" y="1772816"/>
          <a:ext cx="793122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98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Kod ve </a:t>
            </a:r>
            <a:r>
              <a:rPr lang="en-US" b="1" dirty="0"/>
              <a:t>Yerel Uygulama</a:t>
            </a:r>
            <a:endParaRPr lang="tr-TR" dirty="0"/>
          </a:p>
        </p:txBody>
      </p:sp>
      <p:graphicFrame>
        <p:nvGraphicFramePr>
          <p:cNvPr id="4" name="Diyagram 3"/>
          <p:cNvGraphicFramePr/>
          <p:nvPr>
            <p:extLst/>
          </p:nvPr>
        </p:nvGraphicFramePr>
        <p:xfrm>
          <a:off x="2063552" y="1052736"/>
          <a:ext cx="835292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73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normAutofit/>
          </a:bodyPr>
          <a:lstStyle/>
          <a:p>
            <a:r>
              <a:rPr lang="tr-TR" b="1" dirty="0"/>
              <a:t>Kod ve </a:t>
            </a:r>
            <a:r>
              <a:rPr lang="en-US" b="1" dirty="0"/>
              <a:t>Yerel Uygulama</a:t>
            </a:r>
            <a:endParaRPr lang="tr-TR" dirty="0"/>
          </a:p>
        </p:txBody>
      </p:sp>
      <p:sp>
        <p:nvSpPr>
          <p:cNvPr id="4" name="İçerik Yer Tutucusu 3"/>
          <p:cNvSpPr>
            <a:spLocks noGrp="1"/>
          </p:cNvSpPr>
          <p:nvPr>
            <p:ph idx="1"/>
          </p:nvPr>
        </p:nvSpPr>
        <p:spPr>
          <a:xfrm>
            <a:off x="1981200" y="1600201"/>
            <a:ext cx="4546848" cy="4525963"/>
          </a:xfrm>
        </p:spPr>
        <p:txBody>
          <a:bodyPr>
            <a:normAutofit/>
          </a:bodyPr>
          <a:lstStyle/>
          <a:p>
            <a:r>
              <a:rPr lang="tr-TR" sz="2400" dirty="0"/>
              <a:t>Türk Gıda Kodeksi Bebek Formülleri Tebliği ve Türk Gıda Kodeksi Devam Formülleri Tebliği </a:t>
            </a:r>
          </a:p>
          <a:p>
            <a:pPr lvl="1"/>
            <a:r>
              <a:rPr lang="tr-TR" sz="2000" dirty="0"/>
              <a:t>15.08.2014 tarih ve 29089 sayılı Resmi Gazetede yayımlanarak yürürlüğe girdi</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595" t="9498" r="28750" b="31463"/>
          <a:stretch/>
        </p:blipFill>
        <p:spPr bwMode="auto">
          <a:xfrm>
            <a:off x="6456040" y="2276872"/>
            <a:ext cx="3789478" cy="38884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278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İlgili Tebliğler</a:t>
            </a:r>
          </a:p>
        </p:txBody>
      </p:sp>
      <p:sp>
        <p:nvSpPr>
          <p:cNvPr id="3" name="İçerik Yer Tutucusu 2"/>
          <p:cNvSpPr>
            <a:spLocks noGrp="1"/>
          </p:cNvSpPr>
          <p:nvPr>
            <p:ph idx="1"/>
          </p:nvPr>
        </p:nvSpPr>
        <p:spPr>
          <a:xfrm>
            <a:off x="609600" y="1736035"/>
            <a:ext cx="8905164" cy="478034732"/>
          </a:xfrm>
        </p:spPr>
        <p:txBody>
          <a:bodyPr/>
          <a:lstStyle/>
          <a:p>
            <a:pPr marL="0" indent="0">
              <a:buNone/>
            </a:pPr>
            <a:r>
              <a:rPr lang="tr-TR" dirty="0"/>
              <a:t>Bebek Formülleri Tebliği Madde  12 ; </a:t>
            </a:r>
          </a:p>
          <a:p>
            <a:pPr marL="0" indent="0">
              <a:buNone/>
            </a:pPr>
            <a:r>
              <a:rPr lang="tr-TR" dirty="0"/>
              <a:t> </a:t>
            </a:r>
          </a:p>
        </p:txBody>
      </p:sp>
      <p:sp>
        <p:nvSpPr>
          <p:cNvPr id="6" name="Rectangle 3"/>
          <p:cNvSpPr>
            <a:spLocks noChangeArrowheads="1"/>
          </p:cNvSpPr>
          <p:nvPr/>
        </p:nvSpPr>
        <p:spPr bwMode="auto">
          <a:xfrm>
            <a:off x="609600" y="2529839"/>
            <a:ext cx="1110532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 Bebek form</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llerinin tan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bilimsel yay</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nlar ile bebek bak</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zg</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 yay</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nlarla s</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rl</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 Bu tan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 12 </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ncimaddenin</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ikinci f</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kras</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 (f), (g),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 ve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bentlerine uygun olarak yap</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 ve sadece bilimsel bilgiler ile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 do</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as</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ndan kaynaklanan do</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ru bilgileri i</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ç</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erir. Bu tan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mlarda, biberonla beslemenin emzirmeye e</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it veya daha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 oldu</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unu ima edecek veya buna yol a</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ç</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acak bir ifade yer almaz.</a:t>
            </a:r>
            <a:endParaRPr kumimoji="0" lang="tr-TR" altLang="tr-TR" sz="2000" b="0" i="0" u="none" strike="noStrike" cap="none" normalizeH="0" baseline="0" dirty="0">
              <a:ln>
                <a:noFill/>
              </a:ln>
              <a:solidFill>
                <a:schemeClr val="tx1"/>
              </a:solidFill>
              <a:effectLs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nlerin piyasaya arz</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nda; tan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rnek da</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tma ya da sat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nda bebek form</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llerinin sat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ışı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te</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vik edici direkt olarak 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keticiye y</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nelik ikna edici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zel g</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rseller, indirim kuponlar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ller,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zel sat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lar, zarar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 ve ba</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sat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lar gibi herhangi di</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er promosyonlar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yapmak yasakt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endParaRPr kumimoji="0" lang="tr-TR" altLang="tr-TR" sz="2000" b="0" i="0" u="none" strike="noStrike" cap="none" normalizeH="0" baseline="0" dirty="0">
              <a:ln>
                <a:noFill/>
              </a:ln>
              <a:solidFill>
                <a:schemeClr val="tx1"/>
              </a:solidFill>
              <a:effectLs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 Bebek form</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retici ve da</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 genel halka veya gebe kad</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nlara, annelere veya onlar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 aile </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fertlerine,</a:t>
            </a:r>
            <a:r>
              <a:rPr kumimoji="0" lang="tr-TR" altLang="tr-TR" sz="2000" b="0" i="0" u="none" strike="noStrike" cap="none" normalizeH="0" baseline="0" dirty="0" err="1">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cretsiz</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veya d</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üşü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cretli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ü</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nler, </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ö</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rnekler veya di</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er promosyon hediyeleri, do</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rudan veya sa</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 sistemi ve </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a:t>
            </a:r>
            <a:r>
              <a:rPr kumimoji="0" lang="tr-TR" altLang="tr-TR" sz="2000" b="0" i="0" u="none" strike="noStrike" cap="none" normalizeH="0" baseline="0" dirty="0" err="1">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a:t>
            </a:r>
            <a:r>
              <a:rPr kumimoji="0" lang="tr-TR" altLang="tr-TR" sz="2000" b="0" i="0" u="none" strike="noStrike" cap="none" normalizeH="0" baseline="0" dirty="0" err="1">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a:t>
            </a:r>
            <a:r>
              <a:rPr kumimoji="0" lang="tr-TR" altLang="tr-TR" sz="2000" b="0" i="0" u="none" strike="noStrike" cap="none" normalizeH="0" baseline="0" dirty="0" err="1">
                <a:ln>
                  <a:noFill/>
                </a:ln>
                <a:solidFill>
                  <a:srgbClr val="000000"/>
                </a:solidFill>
                <a:effectLst/>
                <a:latin typeface="Times" panose="02020603050405020304" pitchFamily="18" charset="0"/>
                <a:cs typeface="Times New Roman" panose="02020603050405020304" pitchFamily="18" charset="0"/>
              </a:rPr>
              <a:t>ç</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al</a:t>
            </a:r>
            <a:r>
              <a:rPr kumimoji="0" lang="tr-TR" altLang="tr-TR" sz="2000" b="0" i="0" u="none" strike="noStrike" cap="none" normalizeH="0" baseline="0" dirty="0" err="1">
                <a:ln>
                  <a:noFill/>
                </a:ln>
                <a:solidFill>
                  <a:srgbClr val="000000"/>
                </a:solidFill>
                <a:effectLst/>
                <a:latin typeface="Times" panose="02020603050405020304" pitchFamily="18" charset="0"/>
                <a:cs typeface="Times New Roman" panose="02020603050405020304" pitchFamily="18" charset="0"/>
              </a:rPr>
              <a:t>ış</a:t>
            </a:r>
            <a:r>
              <a:rPr kumimoji="0" lang="tr-TR" altLang="tr-TR"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anlar</a:t>
            </a:r>
            <a:r>
              <a:rPr kumimoji="0" lang="tr-TR" altLang="tr-TR" sz="2000" b="0" i="0" u="none" strike="noStrike" cap="none" normalizeH="0" baseline="0" dirty="0" err="1">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yoluyla dolayl</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olarak sa</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ğ</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lamas</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yasakt</a:t>
            </a:r>
            <a:r>
              <a:rPr kumimoji="0" lang="tr-TR" altLang="tr-TR" sz="2000" b="0" i="0" u="none" strike="noStrike" cap="none" normalizeH="0" baseline="0" dirty="0">
                <a:ln>
                  <a:noFill/>
                </a:ln>
                <a:solidFill>
                  <a:srgbClr val="000000"/>
                </a:solidFill>
                <a:effectLst/>
                <a:latin typeface="Times" panose="02020603050405020304" pitchFamily="18" charset="0"/>
                <a:cs typeface="Times New Roman" panose="02020603050405020304" pitchFamily="18" charset="0"/>
              </a:rPr>
              <a:t>ı</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endParaRPr kumimoji="0" lang="tr-TR" altLang="tr-TR"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3125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29205" y="665718"/>
            <a:ext cx="8229600" cy="1143000"/>
          </a:xfrm>
        </p:spPr>
        <p:txBody>
          <a:bodyPr>
            <a:normAutofit fontScale="90000"/>
          </a:bodyPr>
          <a:lstStyle/>
          <a:p>
            <a:r>
              <a:rPr lang="tr-TR" b="1" dirty="0"/>
              <a:t>Uluslararası Mama Kodunun Kapsamı</a:t>
            </a:r>
          </a:p>
        </p:txBody>
      </p:sp>
      <p:sp>
        <p:nvSpPr>
          <p:cNvPr id="5" name="İçerik Yer Tutucusu 4"/>
          <p:cNvSpPr>
            <a:spLocks noGrp="1"/>
          </p:cNvSpPr>
          <p:nvPr>
            <p:ph idx="1"/>
          </p:nvPr>
        </p:nvSpPr>
        <p:spPr>
          <a:xfrm>
            <a:off x="1429205" y="2192897"/>
            <a:ext cx="8229600" cy="4525963"/>
          </a:xfrm>
        </p:spPr>
        <p:txBody>
          <a:bodyPr>
            <a:noAutofit/>
          </a:bodyPr>
          <a:lstStyle/>
          <a:p>
            <a:pPr>
              <a:spcBef>
                <a:spcPts val="2400"/>
              </a:spcBef>
            </a:pPr>
            <a:r>
              <a:rPr lang="tr-TR" sz="2400" dirty="0"/>
              <a:t>Bebekler </a:t>
            </a:r>
            <a:r>
              <a:rPr lang="tr-TR" sz="2400" dirty="0">
                <a:solidFill>
                  <a:srgbClr val="FF0000"/>
                </a:solidFill>
              </a:rPr>
              <a:t>ilk altı ay sadece anne sütüyle beslenmeli</a:t>
            </a:r>
            <a:r>
              <a:rPr lang="tr-TR" sz="2400" dirty="0"/>
              <a:t>, bu yaştan önce bebeklere başka bir besin verilmemelidir. </a:t>
            </a:r>
          </a:p>
          <a:p>
            <a:pPr>
              <a:spcBef>
                <a:spcPts val="2400"/>
              </a:spcBef>
            </a:pPr>
            <a:r>
              <a:rPr lang="tr-TR" sz="2400" dirty="0"/>
              <a:t>Altıncı aydan sonra ise çocuğun beslenme düzeninin bir parçası olmalıdır.</a:t>
            </a:r>
          </a:p>
          <a:p>
            <a:pPr>
              <a:spcBef>
                <a:spcPts val="2400"/>
              </a:spcBef>
            </a:pPr>
            <a:r>
              <a:rPr lang="tr-TR" sz="2400" dirty="0"/>
              <a:t>Kod bebek maması üretimi ve kullanılabilirliğini engellemez.</a:t>
            </a:r>
          </a:p>
          <a:p>
            <a:pPr>
              <a:spcBef>
                <a:spcPts val="2400"/>
              </a:spcBef>
            </a:pPr>
            <a:r>
              <a:rPr lang="tr-TR" sz="2400" dirty="0"/>
              <a:t>Altı aydan sonra tamamlayıcı besinlerin kullanımını etkilemez.</a:t>
            </a:r>
          </a:p>
          <a:p>
            <a:endParaRPr lang="tr-TR" sz="2400" dirty="0"/>
          </a:p>
        </p:txBody>
      </p:sp>
    </p:spTree>
    <p:extLst>
      <p:ext uri="{BB962C8B-B14F-4D97-AF65-F5344CB8AC3E}">
        <p14:creationId xmlns:p14="http://schemas.microsoft.com/office/powerpoint/2010/main" val="121031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9536" y="188640"/>
            <a:ext cx="8229600" cy="1143000"/>
          </a:xfrm>
        </p:spPr>
        <p:txBody>
          <a:bodyPr>
            <a:noAutofit/>
          </a:bodyPr>
          <a:lstStyle/>
          <a:p>
            <a:r>
              <a:rPr lang="tr-TR" sz="3600" b="1" dirty="0"/>
              <a:t>Kod Kapsamındaki Ürünler</a:t>
            </a:r>
          </a:p>
        </p:txBody>
      </p:sp>
      <p:graphicFrame>
        <p:nvGraphicFramePr>
          <p:cNvPr id="4" name="İçerik Yer Tutucusu 3"/>
          <p:cNvGraphicFramePr>
            <a:graphicFrameLocks noGrp="1"/>
          </p:cNvGraphicFramePr>
          <p:nvPr>
            <p:ph idx="1"/>
            <p:extLst/>
          </p:nvPr>
        </p:nvGraphicFramePr>
        <p:xfrm>
          <a:off x="2423592" y="1268760"/>
          <a:ext cx="67687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861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a:t>Ürünlerin Tanıtımı</a:t>
            </a:r>
            <a:endParaRPr lang="tr-TR" sz="3600" dirty="0"/>
          </a:p>
        </p:txBody>
      </p:sp>
      <p:sp>
        <p:nvSpPr>
          <p:cNvPr id="3" name="2 İçerik Yer Tutucusu"/>
          <p:cNvSpPr>
            <a:spLocks noGrp="1"/>
          </p:cNvSpPr>
          <p:nvPr>
            <p:ph idx="1"/>
          </p:nvPr>
        </p:nvSpPr>
        <p:spPr/>
        <p:txBody>
          <a:bodyPr>
            <a:noAutofit/>
          </a:bodyPr>
          <a:lstStyle/>
          <a:p>
            <a:pPr>
              <a:spcBef>
                <a:spcPts val="1800"/>
              </a:spcBef>
            </a:pPr>
            <a:r>
              <a:rPr lang="tr-TR" sz="2000" dirty="0"/>
              <a:t>Ürün etiketleri üzerinde; emzirmenin üstünlüğü, sağlık çalışanının tavsiyeleri ve sağlık riskleri açıkça belirtilmeli </a:t>
            </a:r>
          </a:p>
          <a:p>
            <a:pPr>
              <a:spcBef>
                <a:spcPts val="1800"/>
              </a:spcBef>
            </a:pPr>
            <a:r>
              <a:rPr lang="tr-TR" sz="2000" dirty="0"/>
              <a:t>Bebek formüllerinin kullanımını özendiren bebek resimleri ya da başka resimlerin </a:t>
            </a:r>
            <a:r>
              <a:rPr lang="tr-TR" sz="2000" u="sng" dirty="0"/>
              <a:t>etiket üzerinde olmaması </a:t>
            </a:r>
            <a:r>
              <a:rPr lang="tr-TR" sz="2000" dirty="0"/>
              <a:t>sağlanmalı </a:t>
            </a:r>
          </a:p>
          <a:p>
            <a:pPr>
              <a:spcBef>
                <a:spcPts val="1800"/>
              </a:spcBef>
            </a:pPr>
            <a:r>
              <a:rPr lang="tr-TR" sz="2000" dirty="0"/>
              <a:t>Anne sütünün yerine kullanılan ürünlerin, bu kod altında halka tanıtımına izin verilmemeli </a:t>
            </a:r>
          </a:p>
          <a:p>
            <a:pPr>
              <a:spcBef>
                <a:spcPts val="1800"/>
              </a:spcBef>
            </a:pPr>
            <a:r>
              <a:rPr lang="tr-TR" sz="2000" dirty="0"/>
              <a:t>Sağlık çalışanlarına, bu ürünlerin kullanımı ve içeriğine yönelik bilimsel ve gerçekçi bilgilendirme yapılmalı, malzemeler pazarlanmamalıdır. </a:t>
            </a:r>
          </a:p>
        </p:txBody>
      </p:sp>
      <p:pic>
        <p:nvPicPr>
          <p:cNvPr id="5124" name="Picture 4" descr="https://cameronmch.files.wordpress.com/2013/08/mother-and-baby-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320" y="4819723"/>
            <a:ext cx="1440160" cy="182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5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Öğrenme Hedefleri</a:t>
            </a:r>
          </a:p>
        </p:txBody>
      </p:sp>
      <p:sp>
        <p:nvSpPr>
          <p:cNvPr id="3" name="2 İçerik Yer Tutucusu"/>
          <p:cNvSpPr>
            <a:spLocks noGrp="1"/>
          </p:cNvSpPr>
          <p:nvPr>
            <p:ph idx="1"/>
          </p:nvPr>
        </p:nvSpPr>
        <p:spPr/>
        <p:txBody>
          <a:bodyPr>
            <a:normAutofit/>
          </a:bodyPr>
          <a:lstStyle/>
          <a:p>
            <a:r>
              <a:rPr lang="tr-TR" sz="2400" dirty="0"/>
              <a:t>Pazarlamanın bebek beslenmesine olan etkilerini tartışmak</a:t>
            </a:r>
          </a:p>
          <a:p>
            <a:r>
              <a:rPr lang="tr-TR" sz="2400" dirty="0"/>
              <a:t>Uluslararası Mama Kodunu ana hatlarıyla belirtmek</a:t>
            </a:r>
          </a:p>
          <a:p>
            <a:r>
              <a:rPr lang="tr-TR" sz="2400" dirty="0"/>
              <a:t>Ailelerin mama pazarlamasından korunması için sağlık çalışanlarının yapabileceklerini sıralamak</a:t>
            </a:r>
          </a:p>
          <a:p>
            <a:r>
              <a:rPr lang="tr-TR" sz="2400" dirty="0"/>
              <a:t>Olağanüstü durumlarda bağış olarak gelen mamalarla ilgili yapılacakları saymak</a:t>
            </a:r>
          </a:p>
          <a:p>
            <a:r>
              <a:rPr lang="tr-TR" sz="2400" dirty="0"/>
              <a:t>Pazarlama uygulamalarına karşı yapılacakları tartışmak</a:t>
            </a:r>
          </a:p>
        </p:txBody>
      </p:sp>
    </p:spTree>
    <p:extLst>
      <p:ext uri="{BB962C8B-B14F-4D97-AF65-F5344CB8AC3E}">
        <p14:creationId xmlns:p14="http://schemas.microsoft.com/office/powerpoint/2010/main" val="405911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Ürünler ve numuneler</a:t>
            </a:r>
            <a:endParaRPr lang="tr-TR" dirty="0"/>
          </a:p>
        </p:txBody>
      </p:sp>
      <p:sp>
        <p:nvSpPr>
          <p:cNvPr id="3" name="2 İçerik Yer Tutucusu"/>
          <p:cNvSpPr>
            <a:spLocks noGrp="1"/>
          </p:cNvSpPr>
          <p:nvPr>
            <p:ph idx="1"/>
          </p:nvPr>
        </p:nvSpPr>
        <p:spPr>
          <a:xfrm>
            <a:off x="1991544" y="1844825"/>
            <a:ext cx="8229600" cy="4093915"/>
          </a:xfrm>
        </p:spPr>
        <p:txBody>
          <a:bodyPr>
            <a:noAutofit/>
          </a:bodyPr>
          <a:lstStyle/>
          <a:p>
            <a:pPr>
              <a:spcBef>
                <a:spcPts val="1800"/>
              </a:spcBef>
            </a:pPr>
            <a:r>
              <a:rPr lang="tr-TR" sz="2000" dirty="0"/>
              <a:t>Anne sütü yerine kullanılan ürünler, ücretsiz ya da düşük maliyetli olmak üzere, hiçbir şekilde sağlık hizmetlerinin bir parçası olmamalıdır.  </a:t>
            </a:r>
          </a:p>
          <a:p>
            <a:pPr>
              <a:spcBef>
                <a:spcPts val="1800"/>
              </a:spcBef>
            </a:pPr>
            <a:r>
              <a:rPr lang="tr-TR" sz="2000" dirty="0"/>
              <a:t>Sağlık kurumları, emzirmeyen kişiler için değil, ihtiyacı olan bebekler için bir miktar mama temin etmelidir. </a:t>
            </a:r>
          </a:p>
          <a:p>
            <a:pPr>
              <a:spcBef>
                <a:spcPts val="1800"/>
              </a:spcBef>
            </a:pPr>
            <a:r>
              <a:rPr lang="tr-TR" sz="2000" dirty="0"/>
              <a:t>Sağlık çalışanlarına, annelere ve ailelerine ücretsiz ürünler verilmemelidir.</a:t>
            </a:r>
          </a:p>
        </p:txBody>
      </p:sp>
      <p:sp>
        <p:nvSpPr>
          <p:cNvPr id="4" name="Yuvarlatılmış Dikdörtgen 3"/>
          <p:cNvSpPr/>
          <p:nvPr/>
        </p:nvSpPr>
        <p:spPr>
          <a:xfrm>
            <a:off x="6240016" y="5805265"/>
            <a:ext cx="864096" cy="8495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dirty="0">
                <a:solidFill>
                  <a:srgbClr val="FF0000"/>
                </a:solidFill>
              </a:rPr>
              <a:t>x</a:t>
            </a:r>
          </a:p>
        </p:txBody>
      </p:sp>
      <p:pic>
        <p:nvPicPr>
          <p:cNvPr id="7172" name="Picture 4" descr="http://xoxmommy.com/wp-content/uploads/2014/03/522046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121" y="4578331"/>
            <a:ext cx="3145367" cy="207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3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Ürünler ve numuneler</a:t>
            </a:r>
            <a:endParaRPr lang="tr-TR" dirty="0"/>
          </a:p>
        </p:txBody>
      </p:sp>
      <p:sp>
        <p:nvSpPr>
          <p:cNvPr id="3" name="2 İçerik Yer Tutucusu"/>
          <p:cNvSpPr>
            <a:spLocks noGrp="1"/>
          </p:cNvSpPr>
          <p:nvPr>
            <p:ph idx="1"/>
          </p:nvPr>
        </p:nvSpPr>
        <p:spPr>
          <a:xfrm>
            <a:off x="1919536" y="1916833"/>
            <a:ext cx="8229600" cy="4237931"/>
          </a:xfrm>
        </p:spPr>
        <p:txBody>
          <a:bodyPr>
            <a:noAutofit/>
          </a:bodyPr>
          <a:lstStyle/>
          <a:p>
            <a:pPr marL="342900" lvl="1" indent="-342900">
              <a:spcBef>
                <a:spcPts val="1800"/>
              </a:spcBef>
              <a:buFont typeface="Arial" panose="020B0604020202020204" pitchFamily="34" charset="0"/>
              <a:buChar char="•"/>
            </a:pPr>
            <a:r>
              <a:rPr lang="tr-TR" sz="2400" dirty="0"/>
              <a:t>Bazen hükümet annelere ya da yakınlarına sosyal yardım sağlamak amacıyla ücretsiz veya düşük maliyetle bu ürünlerden temin etmektedir:</a:t>
            </a:r>
          </a:p>
          <a:p>
            <a:pPr marL="0" lvl="1" indent="0">
              <a:spcBef>
                <a:spcPts val="1800"/>
              </a:spcBef>
              <a:buNone/>
            </a:pPr>
            <a:r>
              <a:rPr lang="tr-TR" sz="2400" dirty="0"/>
              <a:t>       </a:t>
            </a:r>
            <a:r>
              <a:rPr lang="tr-TR" sz="2000" u="sng" dirty="0"/>
              <a:t>Bu durumda ürün her bebek için ihtiyacı olduğu ölçüde, sürekli ve güvenilir şekilde sağlanmalıdır (Örneğin HIV pozitif olan ve emzirmeyen anneler için). </a:t>
            </a:r>
          </a:p>
          <a:p>
            <a:pPr>
              <a:spcBef>
                <a:spcPts val="1800"/>
              </a:spcBef>
            </a:pPr>
            <a:endParaRPr lang="tr-TR" sz="2400" dirty="0"/>
          </a:p>
          <a:p>
            <a:r>
              <a:rPr lang="tr-TR" sz="2400" dirty="0"/>
              <a:t>Bebeklere verilen ürünler bağışlara bağlı olmamalıdır. </a:t>
            </a:r>
          </a:p>
          <a:p>
            <a:pPr marL="457200" lvl="1" indent="0">
              <a:buNone/>
            </a:pPr>
            <a:r>
              <a:rPr lang="tr-TR" sz="2000" u="sng" dirty="0"/>
              <a:t>Bağışlar herhangi bir zamanda durabilir ve bebeğe mama sağlanamaz.</a:t>
            </a:r>
          </a:p>
          <a:p>
            <a:pPr>
              <a:spcBef>
                <a:spcPts val="1800"/>
              </a:spcBef>
            </a:pPr>
            <a:endParaRPr lang="tr-TR" sz="2400" u="sng" dirty="0"/>
          </a:p>
          <a:p>
            <a:pPr lvl="1">
              <a:spcBef>
                <a:spcPts val="1800"/>
              </a:spcBef>
            </a:pPr>
            <a:endParaRPr lang="tr-TR" sz="2000" dirty="0"/>
          </a:p>
          <a:p>
            <a:pPr lvl="1">
              <a:spcBef>
                <a:spcPts val="1800"/>
              </a:spcBef>
            </a:pPr>
            <a:endParaRPr lang="tr-TR" sz="2000" dirty="0"/>
          </a:p>
          <a:p>
            <a:pPr lvl="1">
              <a:spcBef>
                <a:spcPts val="1800"/>
              </a:spcBef>
            </a:pPr>
            <a:endParaRPr lang="tr-TR" sz="2000" dirty="0"/>
          </a:p>
        </p:txBody>
      </p:sp>
    </p:spTree>
    <p:extLst>
      <p:ext uri="{BB962C8B-B14F-4D97-AF65-F5344CB8AC3E}">
        <p14:creationId xmlns:p14="http://schemas.microsoft.com/office/powerpoint/2010/main" val="136054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35560" y="2132856"/>
            <a:ext cx="7725544" cy="2304256"/>
          </a:xfrm>
          <a:ln/>
        </p:spPr>
        <p:style>
          <a:lnRef idx="2">
            <a:schemeClr val="accent1"/>
          </a:lnRef>
          <a:fillRef idx="1">
            <a:schemeClr val="lt1"/>
          </a:fillRef>
          <a:effectRef idx="0">
            <a:schemeClr val="accent1"/>
          </a:effectRef>
          <a:fontRef idx="minor">
            <a:schemeClr val="dk1"/>
          </a:fontRef>
        </p:style>
        <p:txBody>
          <a:bodyPr>
            <a:normAutofit/>
          </a:bodyPr>
          <a:lstStyle/>
          <a:p>
            <a:r>
              <a:rPr lang="tr-TR" sz="2800" dirty="0"/>
              <a:t>Anne sütü yerine geçen ürünlerin tanıtımında, </a:t>
            </a:r>
            <a:br>
              <a:rPr lang="tr-TR" sz="2800" dirty="0"/>
            </a:br>
            <a:r>
              <a:rPr lang="tr-TR" sz="2800" dirty="0"/>
              <a:t>hastane ve sağlık kurumlarına pazarlanmasında başvurulan yollar nelerdir?</a:t>
            </a:r>
          </a:p>
        </p:txBody>
      </p:sp>
    </p:spTree>
    <p:extLst>
      <p:ext uri="{BB962C8B-B14F-4D97-AF65-F5344CB8AC3E}">
        <p14:creationId xmlns:p14="http://schemas.microsoft.com/office/powerpoint/2010/main" val="1827479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Pazarlamada başvurulan yollar</a:t>
            </a:r>
          </a:p>
        </p:txBody>
      </p:sp>
      <p:graphicFrame>
        <p:nvGraphicFramePr>
          <p:cNvPr id="4" name="İçerik Yer Tutucusu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6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6731"/>
            <a:ext cx="3041269" cy="304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2" name="Rectangle 2"/>
          <p:cNvSpPr>
            <a:spLocks noGrp="1" noChangeArrowheads="1"/>
          </p:cNvSpPr>
          <p:nvPr>
            <p:ph type="title"/>
          </p:nvPr>
        </p:nvSpPr>
        <p:spPr/>
        <p:txBody>
          <a:bodyPr>
            <a:normAutofit/>
          </a:bodyPr>
          <a:lstStyle/>
          <a:p>
            <a:pPr>
              <a:lnSpc>
                <a:spcPct val="80000"/>
              </a:lnSpc>
              <a:spcBef>
                <a:spcPct val="20000"/>
              </a:spcBef>
              <a:buClr>
                <a:schemeClr val="accent5">
                  <a:lumMod val="60000"/>
                  <a:lumOff val="40000"/>
                </a:schemeClr>
              </a:buClr>
            </a:pPr>
            <a:r>
              <a:rPr lang="tr-TR" altLang="tr-TR" sz="2700" dirty="0">
                <a:solidFill>
                  <a:srgbClr val="FF0000"/>
                </a:solidFill>
                <a:latin typeface="+mn-lt"/>
                <a:ea typeface="+mn-ea"/>
                <a:cs typeface="+mn-cs"/>
              </a:rPr>
              <a:t>Mama Reklamları</a:t>
            </a:r>
          </a:p>
        </p:txBody>
      </p:sp>
      <p:sp>
        <p:nvSpPr>
          <p:cNvPr id="68611" name="Rectangle 3"/>
          <p:cNvSpPr>
            <a:spLocks noGrp="1" noChangeArrowheads="1"/>
          </p:cNvSpPr>
          <p:nvPr>
            <p:ph type="body" idx="1"/>
          </p:nvPr>
        </p:nvSpPr>
        <p:spPr/>
        <p:txBody>
          <a:bodyPr/>
          <a:lstStyle/>
          <a:p>
            <a:pPr marL="0" indent="0" algn="ctr">
              <a:lnSpc>
                <a:spcPct val="80000"/>
              </a:lnSpc>
              <a:buClr>
                <a:schemeClr val="accent5">
                  <a:lumMod val="60000"/>
                  <a:lumOff val="40000"/>
                </a:schemeClr>
              </a:buClr>
              <a:buNone/>
              <a:defRPr/>
            </a:pPr>
            <a:r>
              <a:rPr lang="tr-TR" sz="2700" dirty="0"/>
              <a:t>İmalatçıların hepsi ürünlerinin reklamını yapar. Bu sayede insanları daha fazla satın almaya teşvik ederler.</a:t>
            </a:r>
          </a:p>
          <a:p>
            <a:pPr marL="0" indent="0" algn="ctr">
              <a:lnSpc>
                <a:spcPct val="80000"/>
              </a:lnSpc>
              <a:buClr>
                <a:schemeClr val="accent5">
                  <a:lumMod val="60000"/>
                  <a:lumOff val="40000"/>
                </a:schemeClr>
              </a:buClr>
              <a:buNone/>
              <a:defRPr/>
            </a:pPr>
            <a:r>
              <a:rPr lang="tr-TR" sz="2700" dirty="0"/>
              <a:t>Bu reklamlar annelerin kendi sütüne olan güvenini azaltır.</a:t>
            </a:r>
          </a:p>
          <a:p>
            <a:pPr marL="0" indent="0" algn="ctr">
              <a:lnSpc>
                <a:spcPct val="80000"/>
              </a:lnSpc>
              <a:buClr>
                <a:schemeClr val="accent5">
                  <a:lumMod val="60000"/>
                  <a:lumOff val="40000"/>
                </a:schemeClr>
              </a:buClr>
              <a:buNone/>
              <a:defRPr/>
            </a:pPr>
            <a:r>
              <a:rPr lang="tr-TR" sz="2700" dirty="0"/>
              <a:t>Bu düşünce anne sütü ile beslenmeye zarar verir.</a:t>
            </a:r>
          </a:p>
          <a:p>
            <a:pPr eaLnBrk="1" hangingPunct="1">
              <a:defRPr/>
            </a:pPr>
            <a:endParaRPr lang="tr-TR" dirty="0">
              <a:latin typeface="+mj-lt"/>
            </a:endParaRPr>
          </a:p>
        </p:txBody>
      </p:sp>
      <p:pic>
        <p:nvPicPr>
          <p:cNvPr id="71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510" y="4359937"/>
            <a:ext cx="2808312" cy="142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7721" y="3917489"/>
            <a:ext cx="2016224" cy="283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5527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35560" y="2204864"/>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tr-TR" sz="3600" b="1" dirty="0"/>
              <a:t>Sağlık çalışanları aileleri pazarlamadan nasıl koruyabilir?</a:t>
            </a:r>
            <a:endParaRPr lang="tr-TR" sz="3600" dirty="0"/>
          </a:p>
        </p:txBody>
      </p:sp>
      <p:pic>
        <p:nvPicPr>
          <p:cNvPr id="3" name="Picture 3" descr="C:\Users\melek.kilic\Desktop\head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317" y="4002833"/>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3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Sağlık çalışanları aileleri pazarlamadan nasıl koruyabilir? (1)</a:t>
            </a:r>
            <a:endParaRPr lang="tr-TR" dirty="0"/>
          </a:p>
        </p:txBody>
      </p:sp>
      <p:sp>
        <p:nvSpPr>
          <p:cNvPr id="3" name="İçerik Yer Tutucusu 2"/>
          <p:cNvSpPr>
            <a:spLocks noGrp="1"/>
          </p:cNvSpPr>
          <p:nvPr>
            <p:ph idx="1"/>
          </p:nvPr>
        </p:nvSpPr>
        <p:spPr>
          <a:xfrm>
            <a:off x="1981200" y="2099990"/>
            <a:ext cx="8229600" cy="4353347"/>
          </a:xfrm>
        </p:spPr>
        <p:txBody>
          <a:bodyPr>
            <a:normAutofit/>
          </a:bodyPr>
          <a:lstStyle/>
          <a:p>
            <a:pPr>
              <a:spcBef>
                <a:spcPts val="1800"/>
              </a:spcBef>
            </a:pPr>
            <a:r>
              <a:rPr lang="tr-TR" sz="2400" dirty="0"/>
              <a:t>Formül, çay, meyve suyu ile biberon ve emzik gibi araçları tanıtan reklam amaçlı posterler kullanılmamalıdır.</a:t>
            </a:r>
          </a:p>
          <a:p>
            <a:pPr>
              <a:spcBef>
                <a:spcPts val="1800"/>
              </a:spcBef>
            </a:pPr>
            <a:r>
              <a:rPr lang="tr-TR" sz="2400" dirty="0"/>
              <a:t>Firmaların ücretsiz materyalleri ve hediyeleri kabul edilmemelidir.</a:t>
            </a:r>
          </a:p>
          <a:p>
            <a:pPr>
              <a:spcBef>
                <a:spcPts val="1800"/>
              </a:spcBef>
            </a:pPr>
            <a:r>
              <a:rPr lang="tr-TR" sz="2400" dirty="0"/>
              <a:t>Ücretsiz ürünlerin, hediye ve broşürlerin annelere verilmesine izin verilmemelidir.</a:t>
            </a:r>
          </a:p>
          <a:p>
            <a:pPr>
              <a:spcBef>
                <a:spcPts val="1800"/>
              </a:spcBef>
            </a:pPr>
            <a:r>
              <a:rPr lang="tr-TR" sz="2400" dirty="0"/>
              <a:t>Gebe kadınlar için düzenlenen eğitimlerde formül hazırlama konusunun, özellikle firma yetkilileri tarafından öğretilmesi engellenmelidir. </a:t>
            </a:r>
          </a:p>
        </p:txBody>
      </p:sp>
    </p:spTree>
    <p:extLst>
      <p:ext uri="{BB962C8B-B14F-4D97-AF65-F5344CB8AC3E}">
        <p14:creationId xmlns:p14="http://schemas.microsoft.com/office/powerpoint/2010/main" val="367633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Sağlık çalışanları aileleri pazarlamadan nasıl koruyabilir? (2)</a:t>
            </a:r>
            <a:endParaRPr lang="tr-TR" dirty="0"/>
          </a:p>
        </p:txBody>
      </p:sp>
      <p:sp>
        <p:nvSpPr>
          <p:cNvPr id="3" name="İçerik Yer Tutucusu 2"/>
          <p:cNvSpPr>
            <a:spLocks noGrp="1"/>
          </p:cNvSpPr>
          <p:nvPr>
            <p:ph idx="1"/>
          </p:nvPr>
        </p:nvSpPr>
        <p:spPr>
          <a:xfrm>
            <a:off x="1981200" y="1955974"/>
            <a:ext cx="8229600" cy="4425355"/>
          </a:xfrm>
        </p:spPr>
        <p:txBody>
          <a:bodyPr>
            <a:noAutofit/>
          </a:bodyPr>
          <a:lstStyle/>
          <a:p>
            <a:pPr>
              <a:spcBef>
                <a:spcPts val="2400"/>
              </a:spcBef>
            </a:pPr>
            <a:r>
              <a:rPr lang="tr-TR" sz="2400" dirty="0"/>
              <a:t>Eğer bebeğin ihtiyacı varsa, formül kullanımı bireysel olarak öğretilmelidir.</a:t>
            </a:r>
          </a:p>
          <a:p>
            <a:pPr>
              <a:spcBef>
                <a:spcPts val="2400"/>
              </a:spcBef>
            </a:pPr>
            <a:r>
              <a:rPr lang="tr-TR" sz="2400" dirty="0"/>
              <a:t>Kod ihlalleri olduğu durumlarda ilgili yetkililere rapor edilmelidir.</a:t>
            </a:r>
          </a:p>
          <a:p>
            <a:pPr>
              <a:spcBef>
                <a:spcPts val="2400"/>
              </a:spcBef>
            </a:pPr>
            <a:r>
              <a:rPr lang="tr-TR" sz="2400" dirty="0"/>
              <a:t>Firmalardan pazarlama materyali değil, sadece bilimsel bilgiye dayalı olacak şekilde ürün bilgisi alınmalıdır.</a:t>
            </a:r>
          </a:p>
          <a:p>
            <a:pPr>
              <a:spcBef>
                <a:spcPts val="2400"/>
              </a:spcBef>
            </a:pPr>
            <a:r>
              <a:rPr lang="tr-TR" sz="2400" dirty="0"/>
              <a:t>Hastanelerin bebek dostu olarak tanımlanması için, Uluslararası koda ve sonradan alınacak kararlara uyulmalıdır. </a:t>
            </a:r>
          </a:p>
        </p:txBody>
      </p:sp>
    </p:spTree>
    <p:extLst>
      <p:ext uri="{BB962C8B-B14F-4D97-AF65-F5344CB8AC3E}">
        <p14:creationId xmlns:p14="http://schemas.microsoft.com/office/powerpoint/2010/main" val="1293833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Olağanüstü durumlarda ürün bağışı</a:t>
            </a:r>
            <a:endParaRPr lang="tr-TR" dirty="0"/>
          </a:p>
        </p:txBody>
      </p:sp>
      <p:sp>
        <p:nvSpPr>
          <p:cNvPr id="3" name="2 İçerik Yer Tutucusu"/>
          <p:cNvSpPr>
            <a:spLocks noGrp="1"/>
          </p:cNvSpPr>
          <p:nvPr>
            <p:ph idx="1"/>
          </p:nvPr>
        </p:nvSpPr>
        <p:spPr/>
        <p:txBody>
          <a:bodyPr>
            <a:normAutofit/>
          </a:bodyPr>
          <a:lstStyle/>
          <a:p>
            <a:r>
              <a:rPr lang="tr-TR" sz="2000" dirty="0"/>
              <a:t>Güvenli yapay beslenme için temiz su ve yakıt gibi temel kaynakların az olduğu ya da olmadığı zamanlarda, olağan dışı durumlarda yetersiz beslenme, hastalık ve ölüm riski artmaktadır. </a:t>
            </a:r>
          </a:p>
          <a:p>
            <a:pPr lvl="1"/>
            <a:r>
              <a:rPr lang="tr-TR" sz="1800" dirty="0"/>
              <a:t>Anne sütü alamayan küçük çocuklar enfeksiyonlara karşı savunmasız hale gelmektedir.</a:t>
            </a:r>
          </a:p>
          <a:p>
            <a:pPr>
              <a:buNone/>
            </a:pPr>
            <a:endParaRPr lang="tr-TR" sz="2000" dirty="0"/>
          </a:p>
          <a:p>
            <a:pPr>
              <a:buNone/>
            </a:pPr>
            <a:endParaRPr lang="tr-TR" sz="2000" dirty="0"/>
          </a:p>
          <a:p>
            <a:pPr>
              <a:buNone/>
            </a:pPr>
            <a:endParaRPr lang="tr-TR" sz="2000" dirty="0"/>
          </a:p>
          <a:p>
            <a:r>
              <a:rPr lang="tr-TR" sz="2000" dirty="0"/>
              <a:t>Acil durumlarda pek çok kaynak; bebek formülü, yiyecek ve biberon bağışları sağlansa da, yetersiz ve yanlış bilgilendirme söz konusu olabilir. </a:t>
            </a:r>
          </a:p>
          <a:p>
            <a:endParaRPr lang="tr-TR" sz="2000" dirty="0"/>
          </a:p>
        </p:txBody>
      </p:sp>
      <p:sp>
        <p:nvSpPr>
          <p:cNvPr id="4" name="Aşağı Ok 3"/>
          <p:cNvSpPr/>
          <p:nvPr/>
        </p:nvSpPr>
        <p:spPr>
          <a:xfrm>
            <a:off x="5735960" y="3262114"/>
            <a:ext cx="648072"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3371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Olağanüstü durumlarda ürün bağışı</a:t>
            </a:r>
            <a:endParaRPr lang="tr-TR" dirty="0"/>
          </a:p>
        </p:txBody>
      </p:sp>
      <p:sp>
        <p:nvSpPr>
          <p:cNvPr id="3" name="2 İçerik Yer Tutucusu"/>
          <p:cNvSpPr>
            <a:spLocks noGrp="1"/>
          </p:cNvSpPr>
          <p:nvPr>
            <p:ph idx="1"/>
          </p:nvPr>
        </p:nvSpPr>
        <p:spPr>
          <a:xfrm>
            <a:off x="1981200" y="1628801"/>
            <a:ext cx="8229600" cy="4497363"/>
          </a:xfrm>
        </p:spPr>
        <p:txBody>
          <a:bodyPr>
            <a:noAutofit/>
          </a:bodyPr>
          <a:lstStyle/>
          <a:p>
            <a:pPr marL="0">
              <a:spcBef>
                <a:spcPts val="1800"/>
              </a:spcBef>
            </a:pPr>
            <a:r>
              <a:rPr lang="tr-TR" sz="2800" dirty="0"/>
              <a:t>Bu bağışlar aşağıdaki nedenlerden ötürü reddedilmelidir: </a:t>
            </a:r>
          </a:p>
          <a:p>
            <a:pPr marL="857250" lvl="3">
              <a:spcBef>
                <a:spcPts val="1800"/>
              </a:spcBef>
            </a:pPr>
            <a:r>
              <a:rPr lang="tr-TR" sz="2400" dirty="0"/>
              <a:t>Çok fazla mama gönderildiğinde saklama, depolama ve bertaraf edilmesi konusunda problemler olabilir.</a:t>
            </a:r>
          </a:p>
          <a:p>
            <a:pPr marL="857250" lvl="3">
              <a:spcBef>
                <a:spcPts val="1800"/>
              </a:spcBef>
            </a:pPr>
            <a:r>
              <a:rPr lang="tr-TR" sz="2400" dirty="0"/>
              <a:t>Reklam markaları annelere tavsiye edilen markalar gibi düşünülebilir.</a:t>
            </a:r>
          </a:p>
          <a:p>
            <a:pPr marL="857250" lvl="3">
              <a:spcBef>
                <a:spcPts val="1800"/>
              </a:spcBef>
            </a:pPr>
            <a:r>
              <a:rPr lang="tr-TR" sz="2400" dirty="0"/>
              <a:t>Tarihi geçmiş ya da uygun olmayan formüllerin kullanımı güvensiz olabilir</a:t>
            </a:r>
          </a:p>
        </p:txBody>
      </p:sp>
    </p:spTree>
    <p:extLst>
      <p:ext uri="{BB962C8B-B14F-4D97-AF65-F5344CB8AC3E}">
        <p14:creationId xmlns:p14="http://schemas.microsoft.com/office/powerpoint/2010/main" val="99447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stretch/>
        </p:blipFill>
        <p:spPr bwMode="auto">
          <a:xfrm>
            <a:off x="2918520" y="404665"/>
            <a:ext cx="6264696" cy="4451437"/>
          </a:xfrm>
          <a:prstGeom prst="rect">
            <a:avLst/>
          </a:prstGeom>
          <a:noFill/>
          <a:ln w="9525">
            <a:noFill/>
            <a:miter lim="800000"/>
            <a:headEnd/>
            <a:tailEnd/>
          </a:ln>
        </p:spPr>
      </p:pic>
      <p:sp>
        <p:nvSpPr>
          <p:cNvPr id="3" name="Dikdörtgen 2"/>
          <p:cNvSpPr/>
          <p:nvPr/>
        </p:nvSpPr>
        <p:spPr>
          <a:xfrm>
            <a:off x="1991544" y="5085184"/>
            <a:ext cx="8118648" cy="1477328"/>
          </a:xfrm>
          <a:prstGeom prst="rect">
            <a:avLst/>
          </a:prstGeom>
          <a:ln>
            <a:solidFill>
              <a:schemeClr val="tx2"/>
            </a:solidFill>
          </a:ln>
        </p:spPr>
        <p:txBody>
          <a:bodyPr wrap="square">
            <a:spAutoFit/>
          </a:bodyPr>
          <a:lstStyle/>
          <a:p>
            <a:pPr algn="just"/>
            <a:r>
              <a:rPr lang="tr-TR" dirty="0"/>
              <a:t>Handan hanım ilk çocuğuna gebedir ve özel bir hastanede izlemleri yapılmaktadır. İzlemlere gittiğinde hastanenin duvarlarında mama firmalarının reklamlarında sağlıklı bebek resimleri görmekte, izlem sonrasında kendisine mama firmalarının bıraktığı hediyeler verilmektedir. Son ayındaki izlemde mama firmaları indirim kartları ve küçük bir mama ve biberondan oluşan beslenme seti hediye edilmiştir. </a:t>
            </a:r>
          </a:p>
        </p:txBody>
      </p:sp>
    </p:spTree>
    <p:extLst>
      <p:ext uri="{BB962C8B-B14F-4D97-AF65-F5344CB8AC3E}">
        <p14:creationId xmlns:p14="http://schemas.microsoft.com/office/powerpoint/2010/main" val="56355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Olağanüstü durumlarda sınırsız ürün dağıtımının riskleri</a:t>
            </a:r>
            <a:endParaRPr lang="tr-TR" dirty="0"/>
          </a:p>
        </p:txBody>
      </p:sp>
      <p:sp>
        <p:nvSpPr>
          <p:cNvPr id="3" name="2 İçerik Yer Tutucusu"/>
          <p:cNvSpPr>
            <a:spLocks noGrp="1"/>
          </p:cNvSpPr>
          <p:nvPr>
            <p:ph idx="1"/>
          </p:nvPr>
        </p:nvSpPr>
        <p:spPr>
          <a:xfrm>
            <a:off x="1981200" y="1855366"/>
            <a:ext cx="8229600" cy="4525963"/>
          </a:xfrm>
        </p:spPr>
        <p:txBody>
          <a:bodyPr>
            <a:noAutofit/>
          </a:bodyPr>
          <a:lstStyle/>
          <a:p>
            <a:pPr>
              <a:spcBef>
                <a:spcPts val="2400"/>
              </a:spcBef>
            </a:pPr>
            <a:r>
              <a:rPr lang="tr-TR" sz="2400" dirty="0"/>
              <a:t>Yenidoğan formül numuneleri yaygın ve kontrolsüz bir şekilde kullanılırsa, anneler emzirme yeterliliklerini ve güvenlerini kaybederek, gereksiz yere yapay beslenmeye başlayabilirler</a:t>
            </a:r>
          </a:p>
          <a:p>
            <a:pPr>
              <a:spcBef>
                <a:spcPts val="2400"/>
              </a:spcBef>
            </a:pPr>
            <a:r>
              <a:rPr lang="tr-TR" sz="2400" dirty="0"/>
              <a:t> Bebekler ve aileleri formüle bağımlı hale gelir.  </a:t>
            </a:r>
          </a:p>
          <a:p>
            <a:pPr>
              <a:spcBef>
                <a:spcPts val="2400"/>
              </a:spcBef>
            </a:pPr>
            <a:r>
              <a:rPr lang="tr-TR" sz="2400" dirty="0"/>
              <a:t>Ücretsiz ürün sunumu kesilirse , çocuklarda  malnutrisyon riski ortaya çıkar.</a:t>
            </a:r>
          </a:p>
          <a:p>
            <a:pPr>
              <a:spcBef>
                <a:spcPts val="2400"/>
              </a:spcBef>
            </a:pPr>
            <a:r>
              <a:rPr lang="tr-TR" sz="2400" dirty="0"/>
              <a:t>Büyük bağışların sonrasında, firmalar ürünlerini satışa sunabilecekleri bir pazar yaratma niyeti içine girebilir.</a:t>
            </a:r>
          </a:p>
          <a:p>
            <a:pPr>
              <a:spcBef>
                <a:spcPts val="2400"/>
              </a:spcBef>
            </a:pPr>
            <a:endParaRPr lang="tr-TR" sz="2400" dirty="0"/>
          </a:p>
        </p:txBody>
      </p:sp>
    </p:spTree>
    <p:extLst>
      <p:ext uri="{BB962C8B-B14F-4D97-AF65-F5344CB8AC3E}">
        <p14:creationId xmlns:p14="http://schemas.microsoft.com/office/powerpoint/2010/main" val="3804896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35560" y="1916832"/>
            <a:ext cx="8229600" cy="18002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tr-TR" b="1" dirty="0"/>
              <a:t/>
            </a:r>
            <a:br>
              <a:rPr lang="tr-TR" b="1" dirty="0"/>
            </a:br>
            <a:r>
              <a:rPr lang="tr-TR" b="1" dirty="0"/>
              <a:t>Pazarlama uygulamalarına karşı yapılacaklar</a:t>
            </a:r>
            <a:br>
              <a:rPr lang="tr-TR" b="1" dirty="0"/>
            </a:br>
            <a:endParaRPr lang="tr-TR" b="1" dirty="0"/>
          </a:p>
        </p:txBody>
      </p:sp>
    </p:spTree>
    <p:extLst>
      <p:ext uri="{BB962C8B-B14F-4D97-AF65-F5344CB8AC3E}">
        <p14:creationId xmlns:p14="http://schemas.microsoft.com/office/powerpoint/2010/main" val="301339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Olgu 1</a:t>
            </a:r>
          </a:p>
        </p:txBody>
      </p:sp>
      <p:sp>
        <p:nvSpPr>
          <p:cNvPr id="5" name="Metin kutusu 4"/>
          <p:cNvSpPr txBox="1"/>
          <p:nvPr/>
        </p:nvSpPr>
        <p:spPr>
          <a:xfrm>
            <a:off x="1847528" y="2132856"/>
            <a:ext cx="8496944"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tr-TR" sz="2000" dirty="0"/>
              <a:t>Bir firma temsilcisi, yeni ve geliştirilmiş bir formül mamanın kullanımını teşvik etmek için hastanenin beslenme bölümünde diyetisyenleri ziyaret etmiştir. Temsilci, geliştirilen bu mamanın özellikle yetersiz beslenme sorunu olan bebekler için çok yararlı olduğunu söylemektedir. Aynı zamanda her anneye ücretsiz iki kutu verebileceklerini belirtmektedir. </a:t>
            </a:r>
            <a:r>
              <a:rPr lang="tr-TR" sz="2000" b="1" dirty="0"/>
              <a:t>Sağlık çalışanı bu kodu uygulayacaksa, bu konuda nasıl yanıt verebilir?</a:t>
            </a:r>
          </a:p>
        </p:txBody>
      </p:sp>
    </p:spTree>
    <p:extLst>
      <p:ext uri="{BB962C8B-B14F-4D97-AF65-F5344CB8AC3E}">
        <p14:creationId xmlns:p14="http://schemas.microsoft.com/office/powerpoint/2010/main" val="112852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Olgu 2</a:t>
            </a:r>
            <a:endParaRPr lang="tr-TR" dirty="0"/>
          </a:p>
        </p:txBody>
      </p:sp>
      <p:sp>
        <p:nvSpPr>
          <p:cNvPr id="5" name="Metin kutusu 4"/>
          <p:cNvSpPr txBox="1"/>
          <p:nvPr/>
        </p:nvSpPr>
        <p:spPr>
          <a:xfrm>
            <a:off x="2211292" y="2206988"/>
            <a:ext cx="7776864"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tr-TR" sz="2400" dirty="0"/>
              <a:t>Serdar bir çocuk hekimi olmak için uzmanlık eğitimi almaktadır.  Bebek beslenmesi konusuna ilgi duymaktadır.  Bir mama firması, Serdar’ın katılacağı konferans için katılım, seyahat ve konaklama ücretlerini karşılamak amacıyla sponsorluk sağlama imkânı sunmaktadır. Serdar bu sponsorluğu kabul ederse, neler olabilir?</a:t>
            </a:r>
          </a:p>
        </p:txBody>
      </p:sp>
    </p:spTree>
    <p:extLst>
      <p:ext uri="{BB962C8B-B14F-4D97-AF65-F5344CB8AC3E}">
        <p14:creationId xmlns:p14="http://schemas.microsoft.com/office/powerpoint/2010/main" val="1781939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İHLALLER</a:t>
            </a:r>
            <a:endParaRPr lang="tr-TR" dirty="0"/>
          </a:p>
        </p:txBody>
      </p:sp>
      <p:pic>
        <p:nvPicPr>
          <p:cNvPr id="4" name="İçerik Yer Tutucusu 3"/>
          <p:cNvPicPr>
            <a:picLocks noGrp="1" noChangeAspect="1"/>
          </p:cNvPicPr>
          <p:nvPr>
            <p:ph idx="1"/>
          </p:nvPr>
        </p:nvPicPr>
        <p:blipFill>
          <a:blip r:embed="rId2"/>
          <a:stretch>
            <a:fillRect/>
          </a:stretch>
        </p:blipFill>
        <p:spPr>
          <a:xfrm>
            <a:off x="706130" y="2913739"/>
            <a:ext cx="5279929" cy="296851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24" y="1565530"/>
            <a:ext cx="3532974" cy="4487416"/>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986" y="2170174"/>
            <a:ext cx="2829540" cy="4016727"/>
          </a:xfrm>
          <a:prstGeom prst="rect">
            <a:avLst/>
          </a:prstGeom>
        </p:spPr>
      </p:pic>
    </p:spTree>
    <p:extLst>
      <p:ext uri="{BB962C8B-B14F-4D97-AF65-F5344CB8AC3E}">
        <p14:creationId xmlns:p14="http://schemas.microsoft.com/office/powerpoint/2010/main" val="171520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4" descr="C:\Documents and Settings\melek.kilic\Belgelerim\Resimlerim\lactivist.jpg"/>
          <p:cNvPicPr>
            <a:picLocks noChangeAspect="1" noChangeArrowheads="1"/>
          </p:cNvPicPr>
          <p:nvPr/>
        </p:nvPicPr>
        <p:blipFill>
          <a:blip r:embed="rId2" cstate="print"/>
          <a:srcRect/>
          <a:stretch>
            <a:fillRect/>
          </a:stretch>
        </p:blipFill>
        <p:spPr bwMode="auto">
          <a:xfrm>
            <a:off x="2135189" y="1196975"/>
            <a:ext cx="3355975" cy="4535488"/>
          </a:xfrm>
          <a:prstGeom prst="rect">
            <a:avLst/>
          </a:prstGeom>
          <a:noFill/>
          <a:ln w="9525">
            <a:noFill/>
            <a:miter lim="800000"/>
            <a:headEnd/>
            <a:tailEnd/>
          </a:ln>
        </p:spPr>
      </p:pic>
      <p:sp>
        <p:nvSpPr>
          <p:cNvPr id="7" name="6 İçerik Yer Tutucusu"/>
          <p:cNvSpPr>
            <a:spLocks noGrp="1"/>
          </p:cNvSpPr>
          <p:nvPr>
            <p:ph sz="half" idx="2"/>
          </p:nvPr>
        </p:nvSpPr>
        <p:spPr/>
        <p:txBody>
          <a:bodyPr>
            <a:normAutofit/>
          </a:bodyPr>
          <a:lstStyle/>
          <a:p>
            <a:pPr>
              <a:buNone/>
            </a:pPr>
            <a:r>
              <a:rPr lang="tr-TR" sz="4800" dirty="0"/>
              <a:t>TEŞEKKÜRLER</a:t>
            </a:r>
          </a:p>
        </p:txBody>
      </p:sp>
      <p:pic>
        <p:nvPicPr>
          <p:cNvPr id="8" name="7 Resim" descr="what-s-your-superpower_design.png"/>
          <p:cNvPicPr>
            <a:picLocks noChangeAspect="1"/>
          </p:cNvPicPr>
          <p:nvPr/>
        </p:nvPicPr>
        <p:blipFill>
          <a:blip r:embed="rId3" cstate="print">
            <a:clrChange>
              <a:clrFrom>
                <a:srgbClr val="EBEBEB"/>
              </a:clrFrom>
              <a:clrTo>
                <a:srgbClr val="EBEBEB">
                  <a:alpha val="0"/>
                </a:srgbClr>
              </a:clrTo>
            </a:clrChange>
            <a:duotone>
              <a:schemeClr val="accent5">
                <a:shade val="45000"/>
                <a:satMod val="135000"/>
              </a:schemeClr>
              <a:prstClr val="white"/>
            </a:duotone>
          </a:blip>
          <a:stretch>
            <a:fillRect/>
          </a:stretch>
        </p:blipFill>
        <p:spPr>
          <a:xfrm>
            <a:off x="6240016" y="2636912"/>
            <a:ext cx="3456384" cy="3456384"/>
          </a:xfrm>
          <a:prstGeom prst="rect">
            <a:avLst/>
          </a:prstGeom>
        </p:spPr>
      </p:pic>
    </p:spTree>
    <p:extLst>
      <p:ext uri="{BB962C8B-B14F-4D97-AF65-F5344CB8AC3E}">
        <p14:creationId xmlns:p14="http://schemas.microsoft.com/office/powerpoint/2010/main" val="14036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991544" y="620688"/>
            <a:ext cx="8229600" cy="1143000"/>
          </a:xfrm>
        </p:spPr>
        <p:txBody>
          <a:bodyPr>
            <a:noAutofit/>
          </a:bodyPr>
          <a:lstStyle/>
          <a:p>
            <a:r>
              <a:rPr lang="tr-TR" sz="3600" b="1" dirty="0"/>
              <a:t>Pazarlamanın Bebek Beslenmesine Etkileri</a:t>
            </a:r>
            <a:endParaRPr lang="tr-TR" sz="3600" dirty="0"/>
          </a:p>
        </p:txBody>
      </p:sp>
      <p:sp>
        <p:nvSpPr>
          <p:cNvPr id="4" name="İçerik Yer Tutucusu 3"/>
          <p:cNvSpPr>
            <a:spLocks noGrp="1"/>
          </p:cNvSpPr>
          <p:nvPr>
            <p:ph idx="1"/>
          </p:nvPr>
        </p:nvSpPr>
        <p:spPr>
          <a:xfrm>
            <a:off x="2351584" y="2348881"/>
            <a:ext cx="7715200" cy="2520281"/>
          </a:xfrm>
        </p:spPr>
        <p:style>
          <a:lnRef idx="2">
            <a:schemeClr val="accent1"/>
          </a:lnRef>
          <a:fillRef idx="1">
            <a:schemeClr val="lt1"/>
          </a:fillRef>
          <a:effectRef idx="0">
            <a:schemeClr val="accent1"/>
          </a:effectRef>
          <a:fontRef idx="minor">
            <a:schemeClr val="dk1"/>
          </a:fontRef>
        </p:style>
        <p:txBody>
          <a:bodyPr>
            <a:normAutofit fontScale="92500"/>
          </a:bodyPr>
          <a:lstStyle/>
          <a:p>
            <a:pPr marL="285750" indent="-285750">
              <a:spcBef>
                <a:spcPts val="1200"/>
              </a:spcBef>
            </a:pPr>
            <a:r>
              <a:rPr lang="tr-TR" sz="2800" dirty="0"/>
              <a:t>Sizce doğum yaptıktan sonra Handan Hanım bebeğini nasıl besleyecektir?</a:t>
            </a:r>
          </a:p>
          <a:p>
            <a:pPr marL="285750" indent="-285750">
              <a:spcBef>
                <a:spcPts val="1200"/>
              </a:spcBef>
            </a:pPr>
            <a:endParaRPr lang="tr-TR" sz="2800" dirty="0"/>
          </a:p>
          <a:p>
            <a:pPr marL="285750" indent="-285750">
              <a:spcBef>
                <a:spcPts val="1200"/>
              </a:spcBef>
            </a:pPr>
            <a:r>
              <a:rPr lang="tr-TR" sz="2800" dirty="0"/>
              <a:t>Handan Hanımın bebeğini emzirme kararı üzerinde, verilen hediyelerin nasıl bir etkisi olabilir?</a:t>
            </a:r>
          </a:p>
          <a:p>
            <a:endParaRPr lang="tr-TR" sz="2800" dirty="0"/>
          </a:p>
        </p:txBody>
      </p:sp>
    </p:spTree>
    <p:extLst>
      <p:ext uri="{BB962C8B-B14F-4D97-AF65-F5344CB8AC3E}">
        <p14:creationId xmlns:p14="http://schemas.microsoft.com/office/powerpoint/2010/main" val="415669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a:t>Pazarlamanın Olumsuz Etkileri</a:t>
            </a:r>
            <a:endParaRPr lang="tr-TR" sz="4000" dirty="0"/>
          </a:p>
        </p:txBody>
      </p:sp>
      <p:sp>
        <p:nvSpPr>
          <p:cNvPr id="3" name="2 İçerik Yer Tutucusu"/>
          <p:cNvSpPr>
            <a:spLocks noGrp="1"/>
          </p:cNvSpPr>
          <p:nvPr>
            <p:ph idx="1"/>
          </p:nvPr>
        </p:nvSpPr>
        <p:spPr>
          <a:xfrm>
            <a:off x="1981200" y="2204865"/>
            <a:ext cx="8229600" cy="3921299"/>
          </a:xfrm>
        </p:spPr>
        <p:txBody>
          <a:bodyPr>
            <a:normAutofit/>
          </a:bodyPr>
          <a:lstStyle/>
          <a:p>
            <a:pPr>
              <a:spcBef>
                <a:spcPts val="1800"/>
              </a:spcBef>
            </a:pPr>
            <a:r>
              <a:rPr lang="tr-TR" sz="2800" dirty="0"/>
              <a:t>Emzirmeye verilen önemi azaltarak anne sütüyle besleme oranlarını düşürebilir.</a:t>
            </a:r>
          </a:p>
          <a:p>
            <a:pPr>
              <a:spcBef>
                <a:spcPts val="1800"/>
              </a:spcBef>
            </a:pPr>
            <a:endParaRPr lang="tr-TR" sz="2800" dirty="0"/>
          </a:p>
          <a:p>
            <a:pPr>
              <a:spcBef>
                <a:spcPts val="1800"/>
              </a:spcBef>
            </a:pPr>
            <a:r>
              <a:rPr lang="tr-TR" sz="2800" dirty="0"/>
              <a:t>Annelerin emzirme kararı yanlı ve doğru olmayan bilgiler nedeniyle engellenebilir.</a:t>
            </a:r>
          </a:p>
        </p:txBody>
      </p:sp>
    </p:spTree>
    <p:extLst>
      <p:ext uri="{BB962C8B-B14F-4D97-AF65-F5344CB8AC3E}">
        <p14:creationId xmlns:p14="http://schemas.microsoft.com/office/powerpoint/2010/main" val="8190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23592" y="2132856"/>
            <a:ext cx="7221488" cy="2520280"/>
          </a:xfrm>
          <a:ln/>
        </p:spPr>
        <p:style>
          <a:lnRef idx="2">
            <a:schemeClr val="accent1"/>
          </a:lnRef>
          <a:fillRef idx="1">
            <a:schemeClr val="lt1"/>
          </a:fillRef>
          <a:effectRef idx="0">
            <a:schemeClr val="accent1"/>
          </a:effectRef>
          <a:fontRef idx="minor">
            <a:schemeClr val="dk1"/>
          </a:fontRef>
        </p:style>
        <p:txBody>
          <a:bodyPr>
            <a:noAutofit/>
          </a:bodyPr>
          <a:lstStyle/>
          <a:p>
            <a:r>
              <a:rPr lang="tr-TR" sz="3600" dirty="0"/>
              <a:t/>
            </a:r>
            <a:br>
              <a:rPr lang="tr-TR" sz="3600" dirty="0"/>
            </a:br>
            <a:r>
              <a:rPr lang="tr-TR" sz="3600" dirty="0"/>
              <a:t/>
            </a:r>
            <a:br>
              <a:rPr lang="tr-TR" sz="3600" dirty="0"/>
            </a:br>
            <a:r>
              <a:rPr lang="tr-TR" sz="3600" dirty="0"/>
              <a:t>Anne sütü muadillerinin pazarlanmasında kullanılan yöntemler neler olabilir?</a:t>
            </a:r>
            <a:br>
              <a:rPr lang="tr-TR" sz="3600" dirty="0"/>
            </a:br>
            <a:r>
              <a:rPr lang="tr-TR" sz="3600" dirty="0"/>
              <a:t/>
            </a:r>
            <a:br>
              <a:rPr lang="tr-TR" sz="3600" dirty="0"/>
            </a:br>
            <a:endParaRPr lang="tr-TR" sz="3600" dirty="0"/>
          </a:p>
        </p:txBody>
      </p:sp>
    </p:spTree>
    <p:extLst>
      <p:ext uri="{BB962C8B-B14F-4D97-AF65-F5344CB8AC3E}">
        <p14:creationId xmlns:p14="http://schemas.microsoft.com/office/powerpoint/2010/main" val="148444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Anne Sütü Muadillerinin Pazarlanmasında Kullanılan Yöntemler</a:t>
            </a:r>
          </a:p>
        </p:txBody>
      </p:sp>
      <p:graphicFrame>
        <p:nvGraphicFramePr>
          <p:cNvPr id="4" name="İçerik Yer Tutucusu 3"/>
          <p:cNvGraphicFramePr>
            <a:graphicFrameLocks noGrp="1"/>
          </p:cNvGraphicFramePr>
          <p:nvPr>
            <p:ph idx="1"/>
            <p:extLst/>
          </p:nvPr>
        </p:nvGraphicFramePr>
        <p:xfrm>
          <a:off x="2279576" y="2060849"/>
          <a:ext cx="7859216"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3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a:t>Yetersiz Eğitim</a:t>
            </a:r>
          </a:p>
        </p:txBody>
      </p:sp>
      <p:sp>
        <p:nvSpPr>
          <p:cNvPr id="3" name="2 İçerik Yer Tutucusu"/>
          <p:cNvSpPr>
            <a:spLocks noGrp="1"/>
          </p:cNvSpPr>
          <p:nvPr>
            <p:ph idx="1"/>
          </p:nvPr>
        </p:nvSpPr>
        <p:spPr/>
        <p:txBody>
          <a:bodyPr>
            <a:normAutofit/>
          </a:bodyPr>
          <a:lstStyle/>
          <a:p>
            <a:r>
              <a:rPr lang="tr-TR" dirty="0"/>
              <a:t>Topluma yeterli bilgilendirme ve eğitim yapılamadığında kadının kişisel ve sosyal desteği yetersiz olacaktır.</a:t>
            </a:r>
          </a:p>
          <a:p>
            <a:endParaRPr lang="tr-TR" dirty="0"/>
          </a:p>
          <a:p>
            <a:r>
              <a:rPr lang="tr-TR" dirty="0"/>
              <a:t>Yanlış bilgilendirilmiş aile, yakın çevre ve sağlık çalışanları </a:t>
            </a:r>
          </a:p>
          <a:p>
            <a:pPr lvl="1"/>
            <a:r>
              <a:rPr lang="tr-TR" dirty="0"/>
              <a:t>Kadının özgüvenini sarsar.</a:t>
            </a:r>
          </a:p>
          <a:p>
            <a:pPr lvl="1"/>
            <a:r>
              <a:rPr lang="tr-TR" dirty="0"/>
              <a:t>Çelişkili bilgilerle kafası karışır.</a:t>
            </a:r>
          </a:p>
          <a:p>
            <a:pPr lvl="1"/>
            <a:r>
              <a:rPr lang="tr-TR" dirty="0"/>
              <a:t>Bebeğini emzirme yeteneği konusunda kuşkuya düşebilir.</a:t>
            </a:r>
          </a:p>
        </p:txBody>
      </p:sp>
    </p:spTree>
    <p:extLst>
      <p:ext uri="{BB962C8B-B14F-4D97-AF65-F5344CB8AC3E}">
        <p14:creationId xmlns:p14="http://schemas.microsoft.com/office/powerpoint/2010/main" val="409640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fleks.com.tr/wp-content/uploads/2011/05/Fotolia_16363047_XS-223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297" y="4162942"/>
            <a:ext cx="1642341" cy="2209428"/>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p:txBody>
          <a:bodyPr>
            <a:noAutofit/>
          </a:bodyPr>
          <a:lstStyle/>
          <a:p>
            <a:r>
              <a:rPr lang="tr-TR" sz="3200" b="1" dirty="0"/>
              <a:t>Anne Sütü Yerine Geçen Ürünlerin Pazarlanmasında Uluslararası Mama Kodu</a:t>
            </a:r>
            <a:endParaRPr lang="tr-TR" sz="3200" dirty="0"/>
          </a:p>
        </p:txBody>
      </p:sp>
      <p:sp>
        <p:nvSpPr>
          <p:cNvPr id="3" name="2 İçerik Yer Tutucusu"/>
          <p:cNvSpPr>
            <a:spLocks noGrp="1"/>
          </p:cNvSpPr>
          <p:nvPr>
            <p:ph idx="1"/>
          </p:nvPr>
        </p:nvSpPr>
        <p:spPr>
          <a:xfrm>
            <a:off x="2063552" y="1916832"/>
            <a:ext cx="7704856" cy="2592288"/>
          </a:xfrm>
        </p:spPr>
        <p:txBody>
          <a:bodyPr>
            <a:normAutofit/>
          </a:bodyPr>
          <a:lstStyle/>
          <a:p>
            <a:r>
              <a:rPr lang="tr-TR" sz="2800" dirty="0"/>
              <a:t>Uluslararası kod bir kanun değildir; </a:t>
            </a:r>
          </a:p>
          <a:p>
            <a:pPr lvl="1"/>
            <a:r>
              <a:rPr lang="tr-TR" sz="2400" dirty="0"/>
              <a:t>Dünya Sağlık Asamblesinde emzirmenin korunması amacıyla, uluslararası düzeyde sağlanan kolektif üyeliğin kararına dayalı olarak alınmış asgari bir tavsiyedir.</a:t>
            </a:r>
          </a:p>
          <a:p>
            <a:endParaRPr lang="tr-TR" dirty="0"/>
          </a:p>
          <a:p>
            <a:endParaRPr lang="tr-TR" dirty="0"/>
          </a:p>
          <a:p>
            <a:pPr>
              <a:buNone/>
            </a:pPr>
            <a:endParaRPr lang="tr-TR" dirty="0"/>
          </a:p>
        </p:txBody>
      </p:sp>
      <p:sp>
        <p:nvSpPr>
          <p:cNvPr id="4" name="Dikdörtgen 3"/>
          <p:cNvSpPr/>
          <p:nvPr/>
        </p:nvSpPr>
        <p:spPr>
          <a:xfrm>
            <a:off x="2351584" y="4944490"/>
            <a:ext cx="6408712" cy="1077218"/>
          </a:xfrm>
          <a:prstGeom prst="rect">
            <a:avLst/>
          </a:prstGeom>
          <a:solidFill>
            <a:srgbClr val="FFFFCC"/>
          </a:solidFill>
          <a:ln>
            <a:solidFill>
              <a:schemeClr val="tx2"/>
            </a:solidFill>
          </a:ln>
        </p:spPr>
        <p:txBody>
          <a:bodyPr wrap="square">
            <a:spAutoFit/>
          </a:bodyPr>
          <a:lstStyle/>
          <a:p>
            <a:pPr algn="ctr"/>
            <a:r>
              <a:rPr lang="tr-TR" sz="3200" dirty="0"/>
              <a:t>Bebek dostu olan bir hastane uluslararası mama koduna uymalıdır.</a:t>
            </a:r>
          </a:p>
        </p:txBody>
      </p:sp>
    </p:spTree>
    <p:extLst>
      <p:ext uri="{BB962C8B-B14F-4D97-AF65-F5344CB8AC3E}">
        <p14:creationId xmlns:p14="http://schemas.microsoft.com/office/powerpoint/2010/main" val="5320243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ctr">
        <a:spAutoFit/>
      </a:bodyPr>
      <a:lstStyle>
        <a:defPPr algn="ctr" eaLnBrk="0" hangingPunct="0">
          <a:defRPr sz="3200" b="1" dirty="0">
            <a:latin typeface="+mj-lt"/>
          </a:defRPr>
        </a:defPPr>
      </a:lstStyle>
    </a:tx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1362</Words>
  <Application>Microsoft Office PowerPoint</Application>
  <PresentationFormat>Özel</PresentationFormat>
  <Paragraphs>202</Paragraphs>
  <Slides>35</Slides>
  <Notes>8</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Emzirmenin Korunması ve  Uluslararası Mama Kodu Yasası </vt:lpstr>
      <vt:lpstr>Öğrenme Hedefleri</vt:lpstr>
      <vt:lpstr>PowerPoint Sunusu</vt:lpstr>
      <vt:lpstr>Pazarlamanın Bebek Beslenmesine Etkileri</vt:lpstr>
      <vt:lpstr>Pazarlamanın Olumsuz Etkileri</vt:lpstr>
      <vt:lpstr>  Anne sütü muadillerinin pazarlanmasında kullanılan yöntemler neler olabilir?  </vt:lpstr>
      <vt:lpstr>Anne Sütü Muadillerinin Pazarlanmasında Kullanılan Yöntemler</vt:lpstr>
      <vt:lpstr>Yetersiz Eğitim</vt:lpstr>
      <vt:lpstr>Anne Sütü Yerine Geçen Ürünlerin Pazarlanmasında Uluslararası Mama Kodu</vt:lpstr>
      <vt:lpstr>Uluslararası Mama Kodu</vt:lpstr>
      <vt:lpstr>Uluslararası Mama Kodu</vt:lpstr>
      <vt:lpstr>Uluslararası Mama Kodu</vt:lpstr>
      <vt:lpstr>Kod ve yerel uygulama</vt:lpstr>
      <vt:lpstr>Kod ve Yerel Uygulama</vt:lpstr>
      <vt:lpstr>Kod ve Yerel Uygulama</vt:lpstr>
      <vt:lpstr>İlgili Tebliğler</vt:lpstr>
      <vt:lpstr>Uluslararası Mama Kodunun Kapsamı</vt:lpstr>
      <vt:lpstr>Kod Kapsamındaki Ürünler</vt:lpstr>
      <vt:lpstr>Ürünlerin Tanıtımı</vt:lpstr>
      <vt:lpstr>Ürünler ve numuneler</vt:lpstr>
      <vt:lpstr>Ürünler ve numuneler</vt:lpstr>
      <vt:lpstr>Anne sütü yerine geçen ürünlerin tanıtımında,  hastane ve sağlık kurumlarına pazarlanmasında başvurulan yollar nelerdir?</vt:lpstr>
      <vt:lpstr>Pazarlamada başvurulan yollar</vt:lpstr>
      <vt:lpstr>Mama Reklamları</vt:lpstr>
      <vt:lpstr>Sağlık çalışanları aileleri pazarlamadan nasıl koruyabilir?</vt:lpstr>
      <vt:lpstr>Sağlık çalışanları aileleri pazarlamadan nasıl koruyabilir? (1)</vt:lpstr>
      <vt:lpstr>Sağlık çalışanları aileleri pazarlamadan nasıl koruyabilir? (2)</vt:lpstr>
      <vt:lpstr>Olağanüstü durumlarda ürün bağışı</vt:lpstr>
      <vt:lpstr>Olağanüstü durumlarda ürün bağışı</vt:lpstr>
      <vt:lpstr>Olağanüstü durumlarda sınırsız ürün dağıtımının riskleri</vt:lpstr>
      <vt:lpstr> Pazarlama uygulamalarına karşı yapılacaklar </vt:lpstr>
      <vt:lpstr>Olgu 1</vt:lpstr>
      <vt:lpstr>Olgu 2</vt:lpstr>
      <vt:lpstr>İHLALLER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melek</dc:creator>
  <cp:lastModifiedBy>melek</cp:lastModifiedBy>
  <cp:revision>11</cp:revision>
  <dcterms:created xsi:type="dcterms:W3CDTF">2016-04-13T06:44:19Z</dcterms:created>
  <dcterms:modified xsi:type="dcterms:W3CDTF">2016-10-18T14:21:36Z</dcterms:modified>
</cp:coreProperties>
</file>